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17"/>
  </p:notesMasterIdLst>
  <p:sldIdLst>
    <p:sldId id="261" r:id="rId5"/>
    <p:sldId id="263" r:id="rId6"/>
    <p:sldId id="264" r:id="rId7"/>
    <p:sldId id="267" r:id="rId8"/>
    <p:sldId id="265" r:id="rId9"/>
    <p:sldId id="266" r:id="rId10"/>
    <p:sldId id="268" r:id="rId11"/>
    <p:sldId id="269" r:id="rId12"/>
    <p:sldId id="270" r:id="rId13"/>
    <p:sldId id="271" r:id="rId14"/>
    <p:sldId id="272" r:id="rId15"/>
    <p:sldId id="262"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11" autoAdjust="0"/>
    <p:restoredTop sz="94660"/>
  </p:normalViewPr>
  <p:slideViewPr>
    <p:cSldViewPr snapToGrid="0">
      <p:cViewPr varScale="1">
        <p:scale>
          <a:sx n="106" d="100"/>
          <a:sy n="106" d="100"/>
        </p:scale>
        <p:origin x="84" y="3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A75990-A4A1-4DDE-AA8D-73E60A452DD0}" type="datetimeFigureOut">
              <a:rPr lang="en-US" smtClean="0"/>
              <a:t>8/15/2026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75CD8D-B1D9-4658-A4F0-38CA8D83ED5D}" type="slidenum">
              <a:rPr lang="en-US" smtClean="0"/>
              <a:t>‹#›</a:t>
            </a:fld>
            <a:endParaRPr lang="en-US" dirty="0"/>
          </a:p>
        </p:txBody>
      </p:sp>
    </p:spTree>
    <p:extLst>
      <p:ext uri="{BB962C8B-B14F-4D97-AF65-F5344CB8AC3E}">
        <p14:creationId xmlns:p14="http://schemas.microsoft.com/office/powerpoint/2010/main" val="38309802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a:t>Click to edit Master title style</a:t>
            </a:r>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7077511" y="5410201"/>
            <a:ext cx="2743200" cy="365125"/>
          </a:xfrm>
        </p:spPr>
        <p:txBody>
          <a:bodyPr/>
          <a:lstStyle/>
          <a:p>
            <a:fld id="{808C238F-B856-42A4-BC32-194DCC130D5F}" type="datetime1">
              <a:rPr lang="en-US" smtClean="0"/>
              <a:t>8/15/2026</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4872680-3826-48D8-A0B9-F293E3A564DD}" type="datetime1">
              <a:rPr lang="en-US" smtClean="0"/>
              <a:t>8/15/2026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a:t>Click to edit Master title style</a:t>
            </a:r>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FC0F02A-B435-4587-AE10-6A02865845FD}" type="datetime1">
              <a:rPr lang="en-US" smtClean="0"/>
              <a:t>8/15/2026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a:t>Click to edit Master title style</a:t>
            </a:r>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EDF27A1-9C29-4918-BA16-87149545F673}" type="datetime1">
              <a:rPr lang="en-US" smtClean="0"/>
              <a:t>8/15/2026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a:t>Click to edit Master title style</a:t>
            </a:r>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7EEE601-4D27-49FF-B099-2799466F7EDA}" type="datetime1">
              <a:rPr lang="en-US" smtClean="0"/>
              <a:t>8/15/2026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a:t>Click to edit Master title style</a:t>
            </a:r>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B4E52469-603F-4B0F-8F23-6B2B143D5424}" type="datetime1">
              <a:rPr lang="en-US" smtClean="0"/>
              <a:t>8/15/2026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a:t>Click to edit Master title style</a:t>
            </a:r>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CD7781E0-05FC-475E-A14D-85EF9B55E67B}" type="datetime1">
              <a:rPr lang="en-US" smtClean="0"/>
              <a:t>8/15/2026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D8D02C8-8352-4A2E-A3CD-139A8583C932}" type="datetime1">
              <a:rPr lang="en-US" smtClean="0"/>
              <a:t>8/15/2026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F680581-4B77-41E9-BE55-C3C9C3900A2A}" type="datetime1">
              <a:rPr lang="en-US" smtClean="0"/>
              <a:t>8/15/2026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42C1CB5-A088-4DB4-8A5C-B084F9B2B528}" type="datetime1">
              <a:rPr lang="en-US" smtClean="0"/>
              <a:t>8/15/2026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a:t>Click to edit Master title style</a:t>
            </a:r>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E3C1328-ADC8-435B-8F5C-D339CD9DD487}" type="datetime1">
              <a:rPr lang="en-US" smtClean="0"/>
              <a:t>8/15/2026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41410" y="2249486"/>
            <a:ext cx="4878389"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2249486"/>
            <a:ext cx="4875211"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0256410-64C5-4311-8359-FDA6B61ABBAE}" type="datetime1">
              <a:rPr lang="en-US" smtClean="0"/>
              <a:t>8/15/2026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a:t>Click to edit Master title style</a:t>
            </a:r>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018B01E-6E1B-4AFC-A690-27C447C9486E}" type="datetime1">
              <a:rPr lang="en-US" smtClean="0"/>
              <a:t>8/15/2026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852F3D2-503A-4E49-99AD-125A054E178F}" type="datetime1">
              <a:rPr lang="en-US" smtClean="0"/>
              <a:t>8/15/2026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166207-223C-48E4-AE22-548ABC801447}" type="datetime1">
              <a:rPr lang="en-US" smtClean="0"/>
              <a:t>8/15/2026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56200" y="592666"/>
            <a:ext cx="5891209" cy="5198534"/>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4941151-B38C-4230-91F0-8A3BB69A056C}" type="datetime1">
              <a:rPr lang="en-US" smtClean="0"/>
              <a:t>8/15/2026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3F6EA29-EE45-46F5-8084-6929433FA14E}" type="datetime1">
              <a:rPr lang="en-US" smtClean="0"/>
              <a:t>8/15/2026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E567B94D-50C4-4558-AAA1-857DDB1A21EF}" type="datetime1">
              <a:rPr lang="en-US" smtClean="0"/>
              <a:t>8/15/2026</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4.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slideLayout" Target="../slideLayouts/slideLayout2.xml"/><Relationship Id="rId7" Type="http://schemas.openxmlformats.org/officeDocument/2006/relationships/image" Target="../media/image12.jp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image" Target="../media/image1.jpeg"/><Relationship Id="rId9" Type="http://schemas.openxmlformats.org/officeDocument/2006/relationships/image" Target="../media/image4.png"/></Relationships>
</file>

<file path=ppt/slides/_rels/slide11.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slideLayout" Target="../slideLayouts/slideLayout2.xml"/><Relationship Id="rId7" Type="http://schemas.openxmlformats.org/officeDocument/2006/relationships/image" Target="../media/image14.jp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image" Target="../media/image1.jpeg"/><Relationship Id="rId9"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xml"/><Relationship Id="rId7" Type="http://schemas.openxmlformats.org/officeDocument/2006/relationships/image" Target="../media/image5.jp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image" Target="../media/image1.jpeg"/></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xml"/><Relationship Id="rId7" Type="http://schemas.openxmlformats.org/officeDocument/2006/relationships/image" Target="../media/image6.jp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image" Target="../media/image1.jpeg"/></Relationships>
</file>

<file path=ppt/slides/_rels/slide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xml"/><Relationship Id="rId7" Type="http://schemas.openxmlformats.org/officeDocument/2006/relationships/image" Target="../media/image7.jp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image" Target="../media/image1.jpeg"/></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xml"/><Relationship Id="rId7" Type="http://schemas.openxmlformats.org/officeDocument/2006/relationships/image" Target="../media/image8.jp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image" Target="../media/image1.jpeg"/></Relationships>
</file>

<file path=ppt/slides/_rels/slide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xml"/><Relationship Id="rId7" Type="http://schemas.openxmlformats.org/officeDocument/2006/relationships/image" Target="../media/image9.jp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image" Target="../media/image1.jpeg"/></Relationships>
</file>

<file path=ppt/slides/_rels/slide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xml"/><Relationship Id="rId7" Type="http://schemas.openxmlformats.org/officeDocument/2006/relationships/image" Target="../media/image8.jp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image" Target="../media/image1.jpeg"/></Relationships>
</file>

<file path=ppt/slides/_rels/slide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xml"/><Relationship Id="rId7" Type="http://schemas.openxmlformats.org/officeDocument/2006/relationships/image" Target="../media/image10.jp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image" Target="../media/image1.jpeg"/></Relationships>
</file>

<file path=ppt/slides/_rels/slide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xml"/><Relationship Id="rId7" Type="http://schemas.openxmlformats.org/officeDocument/2006/relationships/image" Target="../media/image11.jp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4">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grpSp>
        <p:nvGrpSpPr>
          <p:cNvPr id="77" name="Group 76">
            <a:extLst>
              <a:ext uri="{FF2B5EF4-FFF2-40B4-BE49-F238E27FC236}">
                <a16:creationId xmlns:a16="http://schemas.microsoft.com/office/drawing/2014/main" id="{AD579530-1077-46B3-BD5C-81BB270A1D5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12192003" cy="6858001"/>
            <a:chOff x="0" y="-1"/>
            <a:chExt cx="12192003" cy="6858001"/>
          </a:xfrm>
        </p:grpSpPr>
        <p:sp useBgFill="1">
          <p:nvSpPr>
            <p:cNvPr id="78" name="Rectangle 77">
              <a:extLst>
                <a:ext uri="{FF2B5EF4-FFF2-40B4-BE49-F238E27FC236}">
                  <a16:creationId xmlns:a16="http://schemas.microsoft.com/office/drawing/2014/main" id="{ACBB106A-B366-4349-B59F-E8FBDADD82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9" name="Picture 2">
              <a:extLst>
                <a:ext uri="{FF2B5EF4-FFF2-40B4-BE49-F238E27FC236}">
                  <a16:creationId xmlns:a16="http://schemas.microsoft.com/office/drawing/2014/main" id="{113FC03B-24E4-4A3F-9626-CC7F6356BC9E}"/>
                </a:ext>
                <a:ext uri="{C183D7F6-B498-43B3-948B-1728B52AA6E4}">
                  <adec:decorative xmlns:adec="http://schemas.microsoft.com/office/drawing/2017/decorative" val="1"/>
                </a:ext>
              </a:extLst>
            </p:cNvPr>
            <p:cNvPicPr>
              <a:picLocks noChangeAspect="1" noChangeArrowheads="1"/>
            </p:cNvPicPr>
            <p:nvPr>
              <p:extLst>
                <p:ext uri="{386F3935-93C4-4BCD-93E2-E3B085C9AB24}">
                  <p16:designElem xmlns:p16="http://schemas.microsoft.com/office/powerpoint/2015/main" val="1"/>
                </p:ext>
              </p:extLst>
            </p:nvPr>
          </p:nvPicPr>
          <p:blipFill>
            <a:blip r:embed="rId5">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p14="http://schemas.microsoft.com/office/powerpoint/2010/main" xmlns:a14="http://schemas.microsoft.com/office/drawing/2010/main" xmlns:a16="http://schemas.microsoft.com/office/drawing/2014/main" xmlns="">
                  <a:solidFill>
                    <a:srgbClr val="FFFFFF"/>
                  </a:solidFill>
                </a14:hiddenFill>
              </a:ext>
            </a:extLst>
          </p:spPr>
        </p:pic>
      </p:grpSp>
      <p:pic>
        <p:nvPicPr>
          <p:cNvPr id="5" name="Picture 4" descr="close up of circuit board">
            <a:extLst>
              <a:ext uri="{FF2B5EF4-FFF2-40B4-BE49-F238E27FC236}">
                <a16:creationId xmlns:a16="http://schemas.microsoft.com/office/drawing/2014/main" id="{525AE681-57C0-4C44-9E88-A16CDA016EB3}"/>
              </a:ext>
            </a:extLst>
          </p:cNvPr>
          <p:cNvPicPr>
            <a:picLocks noChangeAspect="1"/>
          </p:cNvPicPr>
          <p:nvPr/>
        </p:nvPicPr>
        <p:blipFill rotWithShape="1">
          <a:blip r:embed="rId6">
            <a:alphaModFix amt="30000"/>
          </a:blip>
          <a:srcRect t="6504" b="9202"/>
          <a:stretch/>
        </p:blipFill>
        <p:spPr>
          <a:xfrm>
            <a:off x="-2" y="10"/>
            <a:ext cx="12188389" cy="6857990"/>
          </a:xfrm>
          <a:prstGeom prst="rect">
            <a:avLst/>
          </a:prstGeom>
        </p:spPr>
      </p:pic>
      <p:grpSp>
        <p:nvGrpSpPr>
          <p:cNvPr id="81" name="Group 80">
            <a:extLst>
              <a:ext uri="{FF2B5EF4-FFF2-40B4-BE49-F238E27FC236}">
                <a16:creationId xmlns:a16="http://schemas.microsoft.com/office/drawing/2014/main" id="{83F79A5F-63B5-4802-B39B-BF0F89DDDA1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05895" y="2235200"/>
            <a:ext cx="10982062" cy="2396067"/>
            <a:chOff x="605895" y="2235200"/>
            <a:chExt cx="10982062" cy="2396067"/>
          </a:xfrm>
        </p:grpSpPr>
        <p:sp>
          <p:nvSpPr>
            <p:cNvPr id="82" name="Round Diagonal Corner Rectangle 7">
              <a:extLst>
                <a:ext uri="{FF2B5EF4-FFF2-40B4-BE49-F238E27FC236}">
                  <a16:creationId xmlns:a16="http://schemas.microsoft.com/office/drawing/2014/main" id="{00D14BF7-A799-4EDA-8C19-CED0B8EC52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82333" y="2235200"/>
              <a:ext cx="7027334" cy="2396067"/>
            </a:xfrm>
            <a:prstGeom prst="round2DiagRect">
              <a:avLst>
                <a:gd name="adj1" fmla="val 9246"/>
                <a:gd name="adj2" fmla="val 0"/>
              </a:avLst>
            </a:prstGeom>
            <a:solidFill>
              <a:schemeClr val="bg1">
                <a:alpha val="80000"/>
              </a:schemeClr>
            </a:solidFill>
            <a:ln w="19050" cap="sq">
              <a:solidFill>
                <a:schemeClr val="tx2">
                  <a:alpha val="60000"/>
                </a:schemeClr>
              </a:solidFill>
              <a:miter lim="800000"/>
            </a:ln>
            <a:effectLst>
              <a:outerShdw blurRad="889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nvGrpSpPr>
            <p:cNvPr id="83" name="Group 82">
              <a:extLst>
                <a:ext uri="{FF2B5EF4-FFF2-40B4-BE49-F238E27FC236}">
                  <a16:creationId xmlns:a16="http://schemas.microsoft.com/office/drawing/2014/main" id="{AF292344-73C8-4E53-85C0-8CDB23EB53B9}"/>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605895" y="2900097"/>
              <a:ext cx="10982062" cy="1211524"/>
              <a:chOff x="605895" y="2900097"/>
              <a:chExt cx="10982062" cy="1211524"/>
            </a:xfrm>
          </p:grpSpPr>
          <p:sp>
            <p:nvSpPr>
              <p:cNvPr id="84" name="Freeform 32">
                <a:extLst>
                  <a:ext uri="{FF2B5EF4-FFF2-40B4-BE49-F238E27FC236}">
                    <a16:creationId xmlns:a16="http://schemas.microsoft.com/office/drawing/2014/main" id="{4781E776-A0A7-4FB6-958B-8389BBA569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5400000" flipV="1">
                <a:off x="9653587" y="3379784"/>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85" name="Freeform 33">
                <a:extLst>
                  <a:ext uri="{FF2B5EF4-FFF2-40B4-BE49-F238E27FC236}">
                    <a16:creationId xmlns:a16="http://schemas.microsoft.com/office/drawing/2014/main" id="{0F004D56-F177-45BC-8965-B72DB88A085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flipV="1">
                <a:off x="10078244" y="3310728"/>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86" name="Freeform 34">
                <a:extLst>
                  <a:ext uri="{FF2B5EF4-FFF2-40B4-BE49-F238E27FC236}">
                    <a16:creationId xmlns:a16="http://schemas.microsoft.com/office/drawing/2014/main" id="{5F2F1F83-817B-4678-B0AE-8FFDC49FC82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flipV="1">
                <a:off x="11146631" y="3574253"/>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87" name="Freeform 37">
                <a:extLst>
                  <a:ext uri="{FF2B5EF4-FFF2-40B4-BE49-F238E27FC236}">
                    <a16:creationId xmlns:a16="http://schemas.microsoft.com/office/drawing/2014/main" id="{F908EB47-32F4-4E82-BF56-FD25BB0747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5400000" flipV="1">
                <a:off x="10230644" y="3034502"/>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88" name="Freeform 35">
                <a:extLst>
                  <a:ext uri="{FF2B5EF4-FFF2-40B4-BE49-F238E27FC236}">
                    <a16:creationId xmlns:a16="http://schemas.microsoft.com/office/drawing/2014/main" id="{0966000D-B975-4E8A-9BF2-EACF216405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5400000">
                <a:off x="10034587" y="256275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89" name="Freeform 36">
                <a:extLst>
                  <a:ext uri="{FF2B5EF4-FFF2-40B4-BE49-F238E27FC236}">
                    <a16:creationId xmlns:a16="http://schemas.microsoft.com/office/drawing/2014/main" id="{A9554499-6796-4AEE-B012-34A5B9A585A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a:off x="10747375" y="3232679"/>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90" name="Freeform 38">
                <a:extLst>
                  <a:ext uri="{FF2B5EF4-FFF2-40B4-BE49-F238E27FC236}">
                    <a16:creationId xmlns:a16="http://schemas.microsoft.com/office/drawing/2014/main" id="{9DD40864-34BD-491F-B591-180E7B32C12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a:off x="11399044" y="3095360"/>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91" name="Freeform 39">
                <a:extLst>
                  <a:ext uri="{FF2B5EF4-FFF2-40B4-BE49-F238E27FC236}">
                    <a16:creationId xmlns:a16="http://schemas.microsoft.com/office/drawing/2014/main" id="{2623F54C-4373-4D30-90DB-3129BDDF54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5400000">
                <a:off x="10353675" y="2153178"/>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92" name="Freeform 40">
                <a:extLst>
                  <a:ext uri="{FF2B5EF4-FFF2-40B4-BE49-F238E27FC236}">
                    <a16:creationId xmlns:a16="http://schemas.microsoft.com/office/drawing/2014/main" id="{1FF42884-D4B2-462F-9FA7-4FA8925322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a:off x="9848850" y="330887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93" name="Rectangle 41">
                <a:extLst>
                  <a:ext uri="{FF2B5EF4-FFF2-40B4-BE49-F238E27FC236}">
                    <a16:creationId xmlns:a16="http://schemas.microsoft.com/office/drawing/2014/main" id="{27F4D4BA-37F5-4D54-BDFF-733F621D5DB0}"/>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rot="5400000">
                <a:off x="9721056" y="3284272"/>
                <a:ext cx="23813" cy="252413"/>
              </a:xfrm>
              <a:prstGeom prst="rect">
                <a:avLst/>
              </a:prstGeom>
              <a:solidFill>
                <a:schemeClr val="tx2">
                  <a:alpha val="60000"/>
                </a:schemeClr>
              </a:solidFill>
              <a:ln>
                <a:noFill/>
              </a:ln>
              <a:effectLst>
                <a:outerShdw blurRad="50800" dist="38100" dir="2700000" algn="tl" rotWithShape="0">
                  <a:srgbClr val="000000">
                    <a:alpha val="58000"/>
                  </a:srgbClr>
                </a:outerShdw>
              </a:effectLst>
            </p:spPr>
          </p:sp>
          <p:sp>
            <p:nvSpPr>
              <p:cNvPr id="94" name="Freeform 32">
                <a:extLst>
                  <a:ext uri="{FF2B5EF4-FFF2-40B4-BE49-F238E27FC236}">
                    <a16:creationId xmlns:a16="http://schemas.microsoft.com/office/drawing/2014/main" id="{29E4A0E5-0441-4563-A947-12A5781105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16200000" flipH="1" flipV="1">
                <a:off x="2122751" y="3532184"/>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95" name="Freeform 33">
                <a:extLst>
                  <a:ext uri="{FF2B5EF4-FFF2-40B4-BE49-F238E27FC236}">
                    <a16:creationId xmlns:a16="http://schemas.microsoft.com/office/drawing/2014/main" id="{4A8D89B4-AD1B-410A-870B-1042E075A04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flipV="1">
                <a:off x="1958445" y="3463128"/>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96" name="Freeform 34">
                <a:extLst>
                  <a:ext uri="{FF2B5EF4-FFF2-40B4-BE49-F238E27FC236}">
                    <a16:creationId xmlns:a16="http://schemas.microsoft.com/office/drawing/2014/main" id="{DFC54570-9F45-44E6-AC94-4B3192D44B2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flipV="1">
                <a:off x="858308" y="3726653"/>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97" name="Freeform 37">
                <a:extLst>
                  <a:ext uri="{FF2B5EF4-FFF2-40B4-BE49-F238E27FC236}">
                    <a16:creationId xmlns:a16="http://schemas.microsoft.com/office/drawing/2014/main" id="{A976F76C-4BBB-4CD4-9270-5E4E8802BF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16200000" flipH="1" flipV="1">
                <a:off x="1658407" y="3186902"/>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98" name="Freeform 35">
                <a:extLst>
                  <a:ext uri="{FF2B5EF4-FFF2-40B4-BE49-F238E27FC236}">
                    <a16:creationId xmlns:a16="http://schemas.microsoft.com/office/drawing/2014/main" id="{06081E5F-35E2-4E9E-A0DA-9E2F769C4C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16200000" flipH="1">
                <a:off x="1860814" y="271515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99" name="Freeform 36">
                <a:extLst>
                  <a:ext uri="{FF2B5EF4-FFF2-40B4-BE49-F238E27FC236}">
                    <a16:creationId xmlns:a16="http://schemas.microsoft.com/office/drawing/2014/main" id="{7B7B4F78-1391-433D-AAE5-0FA8B8EE181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a:off x="1289314" y="3385079"/>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100" name="Freeform 38">
                <a:extLst>
                  <a:ext uri="{FF2B5EF4-FFF2-40B4-BE49-F238E27FC236}">
                    <a16:creationId xmlns:a16="http://schemas.microsoft.com/office/drawing/2014/main" id="{EF63F42B-29ED-4285-99D1-5FA657DA929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a:off x="605895" y="3247760"/>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101" name="Freeform 39">
                <a:extLst>
                  <a:ext uri="{FF2B5EF4-FFF2-40B4-BE49-F238E27FC236}">
                    <a16:creationId xmlns:a16="http://schemas.microsoft.com/office/drawing/2014/main" id="{EB7A6053-A7CF-4785-B396-6F70D6EBE9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16200000" flipH="1">
                <a:off x="1532202" y="2305578"/>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102" name="Freeform 40">
                <a:extLst>
                  <a:ext uri="{FF2B5EF4-FFF2-40B4-BE49-F238E27FC236}">
                    <a16:creationId xmlns:a16="http://schemas.microsoft.com/office/drawing/2014/main" id="{E6337518-A10D-47A5-BD86-6D1F3FAF3C9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a:off x="2154501" y="346127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103" name="Rectangle 41">
                <a:extLst>
                  <a:ext uri="{FF2B5EF4-FFF2-40B4-BE49-F238E27FC236}">
                    <a16:creationId xmlns:a16="http://schemas.microsoft.com/office/drawing/2014/main" id="{7591C37F-6498-4992-992D-D413A84752D3}"/>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rot="16200000" flipH="1">
                <a:off x="2448983" y="3436672"/>
                <a:ext cx="23813" cy="252413"/>
              </a:xfrm>
              <a:prstGeom prst="rect">
                <a:avLst/>
              </a:prstGeom>
              <a:solidFill>
                <a:schemeClr val="tx2">
                  <a:alpha val="60000"/>
                </a:schemeClr>
              </a:solidFill>
              <a:ln>
                <a:noFill/>
              </a:ln>
              <a:effectLst>
                <a:outerShdw blurRad="50800" dist="38100" dir="2700000" algn="tl" rotWithShape="0">
                  <a:srgbClr val="000000">
                    <a:alpha val="58000"/>
                  </a:srgbClr>
                </a:outerShdw>
              </a:effectLst>
            </p:spPr>
          </p:sp>
        </p:grpSp>
      </p:grpSp>
      <p:sp>
        <p:nvSpPr>
          <p:cNvPr id="2" name="Title 1">
            <a:extLst>
              <a:ext uri="{FF2B5EF4-FFF2-40B4-BE49-F238E27FC236}">
                <a16:creationId xmlns:a16="http://schemas.microsoft.com/office/drawing/2014/main" id="{ED476017-D224-40AE-B921-67525450151A}"/>
              </a:ext>
            </a:extLst>
          </p:cNvPr>
          <p:cNvSpPr>
            <a:spLocks noGrp="1"/>
          </p:cNvSpPr>
          <p:nvPr>
            <p:ph type="ctrTitle"/>
          </p:nvPr>
        </p:nvSpPr>
        <p:spPr>
          <a:xfrm>
            <a:off x="2667000" y="2328334"/>
            <a:ext cx="6858000" cy="1367896"/>
          </a:xfrm>
        </p:spPr>
        <p:txBody>
          <a:bodyPr>
            <a:normAutofit/>
          </a:bodyPr>
          <a:lstStyle/>
          <a:p>
            <a:pPr algn="ctr"/>
            <a:r>
              <a:rPr lang="en-US" dirty="0"/>
              <a:t>Sound system basics</a:t>
            </a:r>
          </a:p>
        </p:txBody>
      </p:sp>
      <p:sp>
        <p:nvSpPr>
          <p:cNvPr id="3" name="Subtitle 2">
            <a:extLst>
              <a:ext uri="{FF2B5EF4-FFF2-40B4-BE49-F238E27FC236}">
                <a16:creationId xmlns:a16="http://schemas.microsoft.com/office/drawing/2014/main" id="{51F013D4-CBD9-4FC1-AF91-2301A704488B}"/>
              </a:ext>
            </a:extLst>
          </p:cNvPr>
          <p:cNvSpPr>
            <a:spLocks noGrp="1"/>
          </p:cNvSpPr>
          <p:nvPr>
            <p:ph type="subTitle" idx="1"/>
          </p:nvPr>
        </p:nvSpPr>
        <p:spPr>
          <a:xfrm>
            <a:off x="2667001" y="3602038"/>
            <a:ext cx="6857999" cy="953029"/>
          </a:xfrm>
        </p:spPr>
        <p:txBody>
          <a:bodyPr>
            <a:normAutofit/>
          </a:bodyPr>
          <a:lstStyle/>
          <a:p>
            <a:pPr algn="ctr"/>
            <a:r>
              <a:rPr lang="en-US" dirty="0"/>
              <a:t>Hayward church of </a:t>
            </a:r>
            <a:r>
              <a:rPr lang="en-US" dirty="0" err="1"/>
              <a:t>christ</a:t>
            </a:r>
            <a:endParaRPr lang="en-US" dirty="0"/>
          </a:p>
        </p:txBody>
      </p:sp>
      <p:pic>
        <p:nvPicPr>
          <p:cNvPr id="6" name="intro">
            <a:hlinkClick r:id="" action="ppaction://media"/>
            <a:extLst>
              <a:ext uri="{FF2B5EF4-FFF2-40B4-BE49-F238E27FC236}">
                <a16:creationId xmlns:a16="http://schemas.microsoft.com/office/drawing/2014/main" id="{2FB61AB9-B484-906E-69B0-29C99C90B30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031164" y="5338233"/>
            <a:ext cx="406400" cy="406400"/>
          </a:xfrm>
          <a:prstGeom prst="rect">
            <a:avLst/>
          </a:prstGeom>
        </p:spPr>
      </p:pic>
    </p:spTree>
    <p:extLst>
      <p:ext uri="{BB962C8B-B14F-4D97-AF65-F5344CB8AC3E}">
        <p14:creationId xmlns:p14="http://schemas.microsoft.com/office/powerpoint/2010/main" val="1337192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658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4">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grpSp>
        <p:nvGrpSpPr>
          <p:cNvPr id="174" name="Group 173">
            <a:extLst>
              <a:ext uri="{FF2B5EF4-FFF2-40B4-BE49-F238E27FC236}">
                <a16:creationId xmlns:a16="http://schemas.microsoft.com/office/drawing/2014/main" id="{8E1DDAD8-1D10-4640-A034-BE90015E37B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12192003" cy="6858001"/>
            <a:chOff x="0" y="-1"/>
            <a:chExt cx="12192003" cy="6858001"/>
          </a:xfrm>
        </p:grpSpPr>
        <p:sp useBgFill="1">
          <p:nvSpPr>
            <p:cNvPr id="175" name="Rectangle 174">
              <a:extLst>
                <a:ext uri="{FF2B5EF4-FFF2-40B4-BE49-F238E27FC236}">
                  <a16:creationId xmlns:a16="http://schemas.microsoft.com/office/drawing/2014/main" id="{52FE7688-721D-4A97-B007-BDE056094D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6" name="Picture 2">
              <a:extLst>
                <a:ext uri="{FF2B5EF4-FFF2-40B4-BE49-F238E27FC236}">
                  <a16:creationId xmlns:a16="http://schemas.microsoft.com/office/drawing/2014/main" id="{9E73A810-8571-4A9D-A3CB-336933AB4C0E}"/>
                </a:ext>
                <a:ext uri="{C183D7F6-B498-43B3-948B-1728B52AA6E4}">
                  <adec:decorative xmlns:adec="http://schemas.microsoft.com/office/drawing/2017/decorative" val="1"/>
                </a:ext>
              </a:extLst>
            </p:cNvPr>
            <p:cNvPicPr>
              <a:picLocks noChangeAspect="1" noChangeArrowheads="1"/>
            </p:cNvPicPr>
            <p:nvPr>
              <p:extLst>
                <p:ext uri="{386F3935-93C4-4BCD-93E2-E3B085C9AB24}">
                  <p16:designElem xmlns:p16="http://schemas.microsoft.com/office/powerpoint/2015/main" val="1"/>
                </p:ext>
              </p:extLst>
            </p:nvPr>
          </p:nvPicPr>
          <p:blipFill>
            <a:blip r:embed="rId5">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6="http://schemas.microsoft.com/office/drawing/2014/main" xmlns:a14="http://schemas.microsoft.com/office/drawing/2010/main" xmlns:p14="http://schemas.microsoft.com/office/powerpoint/2010/main">
                  <a:solidFill>
                    <a:srgbClr val="FFFFFF"/>
                  </a:solidFill>
                </a14:hiddenFill>
              </a:ext>
            </a:extLst>
          </p:spPr>
        </p:pic>
      </p:grpSp>
      <p:pic>
        <p:nvPicPr>
          <p:cNvPr id="4" name="Picture 3" descr="close up of circuit board">
            <a:extLst>
              <a:ext uri="{FF2B5EF4-FFF2-40B4-BE49-F238E27FC236}">
                <a16:creationId xmlns:a16="http://schemas.microsoft.com/office/drawing/2014/main" id="{4B216623-4B59-4FC0-8E90-468349035D24}"/>
              </a:ext>
            </a:extLst>
          </p:cNvPr>
          <p:cNvPicPr>
            <a:picLocks noChangeAspect="1"/>
          </p:cNvPicPr>
          <p:nvPr/>
        </p:nvPicPr>
        <p:blipFill rotWithShape="1">
          <a:blip r:embed="rId6">
            <a:alphaModFix amt="30000"/>
          </a:blip>
          <a:srcRect l="17220" r="9210" b="-1"/>
          <a:stretch/>
        </p:blipFill>
        <p:spPr>
          <a:xfrm>
            <a:off x="166688" y="10"/>
            <a:ext cx="7558541" cy="6857990"/>
          </a:xfrm>
          <a:prstGeom prst="rect">
            <a:avLst/>
          </a:prstGeom>
        </p:spPr>
      </p:pic>
      <p:grpSp>
        <p:nvGrpSpPr>
          <p:cNvPr id="178" name="Group 177">
            <a:extLst>
              <a:ext uri="{FF2B5EF4-FFF2-40B4-BE49-F238E27FC236}">
                <a16:creationId xmlns:a16="http://schemas.microsoft.com/office/drawing/2014/main" id="{FD642FB6-2808-4BC5-AE0B-7302C24B78A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solidFill>
            <a:schemeClr val="tx1">
              <a:alpha val="70000"/>
            </a:schemeClr>
          </a:solidFill>
          <a:effectLst/>
        </p:grpSpPr>
        <p:sp>
          <p:nvSpPr>
            <p:cNvPr id="179" name="Rectangle 178">
              <a:extLst>
                <a:ext uri="{FF2B5EF4-FFF2-40B4-BE49-F238E27FC236}">
                  <a16:creationId xmlns:a16="http://schemas.microsoft.com/office/drawing/2014/main" id="{0B0B8F04-D9A7-48E5-A29C-51A66B59DFF4}"/>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180" name="Freeform 6">
              <a:extLst>
                <a:ext uri="{FF2B5EF4-FFF2-40B4-BE49-F238E27FC236}">
                  <a16:creationId xmlns:a16="http://schemas.microsoft.com/office/drawing/2014/main" id="{D6D18883-6BFF-42BB-8088-FCCF83F9CFC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1" name="Freeform 7">
              <a:extLst>
                <a:ext uri="{FF2B5EF4-FFF2-40B4-BE49-F238E27FC236}">
                  <a16:creationId xmlns:a16="http://schemas.microsoft.com/office/drawing/2014/main" id="{1D0FEFB3-A009-4D0F-9107-C0B17786FB0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2" name="Rectangle 181">
              <a:extLst>
                <a:ext uri="{FF2B5EF4-FFF2-40B4-BE49-F238E27FC236}">
                  <a16:creationId xmlns:a16="http://schemas.microsoft.com/office/drawing/2014/main" id="{78E86C7F-B981-4448-8A1A-856F7124FF4A}"/>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183" name="Freeform 9">
              <a:extLst>
                <a:ext uri="{FF2B5EF4-FFF2-40B4-BE49-F238E27FC236}">
                  <a16:creationId xmlns:a16="http://schemas.microsoft.com/office/drawing/2014/main" id="{4C6CFFD9-BA00-4184-8310-5FC9550954F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4" name="Freeform 10">
              <a:extLst>
                <a:ext uri="{FF2B5EF4-FFF2-40B4-BE49-F238E27FC236}">
                  <a16:creationId xmlns:a16="http://schemas.microsoft.com/office/drawing/2014/main" id="{A1892DF3-4848-496C-8664-DFD32EE250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5" name="Freeform 11">
              <a:extLst>
                <a:ext uri="{FF2B5EF4-FFF2-40B4-BE49-F238E27FC236}">
                  <a16:creationId xmlns:a16="http://schemas.microsoft.com/office/drawing/2014/main" id="{D6DB8C30-651E-4D8F-A70C-163FC58427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6" name="Freeform 12">
              <a:extLst>
                <a:ext uri="{FF2B5EF4-FFF2-40B4-BE49-F238E27FC236}">
                  <a16:creationId xmlns:a16="http://schemas.microsoft.com/office/drawing/2014/main" id="{563DFB81-F969-4F44-BA6C-6347956423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7" name="Freeform 13">
              <a:extLst>
                <a:ext uri="{FF2B5EF4-FFF2-40B4-BE49-F238E27FC236}">
                  <a16:creationId xmlns:a16="http://schemas.microsoft.com/office/drawing/2014/main" id="{8E5DE346-AFCA-40DA-B5E2-93A86EA54C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8" name="Freeform 14">
              <a:extLst>
                <a:ext uri="{FF2B5EF4-FFF2-40B4-BE49-F238E27FC236}">
                  <a16:creationId xmlns:a16="http://schemas.microsoft.com/office/drawing/2014/main" id="{77A34306-2AE8-43D0-9686-E97B3B53FE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9" name="Freeform 15">
              <a:extLst>
                <a:ext uri="{FF2B5EF4-FFF2-40B4-BE49-F238E27FC236}">
                  <a16:creationId xmlns:a16="http://schemas.microsoft.com/office/drawing/2014/main" id="{B9CC10F0-FFCD-4CB9-AF4C-22722D20B75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0" name="Freeform 16">
              <a:extLst>
                <a:ext uri="{FF2B5EF4-FFF2-40B4-BE49-F238E27FC236}">
                  <a16:creationId xmlns:a16="http://schemas.microsoft.com/office/drawing/2014/main" id="{2A6B0E38-C962-4491-BFDA-75378B4D674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1" name="Freeform 17">
              <a:extLst>
                <a:ext uri="{FF2B5EF4-FFF2-40B4-BE49-F238E27FC236}">
                  <a16:creationId xmlns:a16="http://schemas.microsoft.com/office/drawing/2014/main" id="{655F640B-8407-487C-8696-F47451478E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2" name="Freeform 18">
              <a:extLst>
                <a:ext uri="{FF2B5EF4-FFF2-40B4-BE49-F238E27FC236}">
                  <a16:creationId xmlns:a16="http://schemas.microsoft.com/office/drawing/2014/main" id="{FAB4F099-4FF6-4410-A5B9-2A5355719C9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3" name="Freeform 19">
              <a:extLst>
                <a:ext uri="{FF2B5EF4-FFF2-40B4-BE49-F238E27FC236}">
                  <a16:creationId xmlns:a16="http://schemas.microsoft.com/office/drawing/2014/main" id="{6FE80B6E-3DA9-4304-9925-12E578C4E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4" name="Freeform 20">
              <a:extLst>
                <a:ext uri="{FF2B5EF4-FFF2-40B4-BE49-F238E27FC236}">
                  <a16:creationId xmlns:a16="http://schemas.microsoft.com/office/drawing/2014/main" id="{67D1CB75-0CBA-4E13-924C-21F221D7BF6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5" name="Freeform 21">
              <a:extLst>
                <a:ext uri="{FF2B5EF4-FFF2-40B4-BE49-F238E27FC236}">
                  <a16:creationId xmlns:a16="http://schemas.microsoft.com/office/drawing/2014/main" id="{F2CC783B-FA45-4777-A76A-982B285C7C4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6" name="Freeform 22">
              <a:extLst>
                <a:ext uri="{FF2B5EF4-FFF2-40B4-BE49-F238E27FC236}">
                  <a16:creationId xmlns:a16="http://schemas.microsoft.com/office/drawing/2014/main" id="{D68F4DD3-D736-4B78-972E-F5128CFBE7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7" name="Freeform 23">
              <a:extLst>
                <a:ext uri="{FF2B5EF4-FFF2-40B4-BE49-F238E27FC236}">
                  <a16:creationId xmlns:a16="http://schemas.microsoft.com/office/drawing/2014/main" id="{B14AF103-15B3-4796-A71A-297D37E1763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8" name="Freeform 24">
              <a:extLst>
                <a:ext uri="{FF2B5EF4-FFF2-40B4-BE49-F238E27FC236}">
                  <a16:creationId xmlns:a16="http://schemas.microsoft.com/office/drawing/2014/main" id="{B0B240FB-0453-4B6F-9F9B-C2C3305AC5E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9" name="Freeform 25">
              <a:extLst>
                <a:ext uri="{FF2B5EF4-FFF2-40B4-BE49-F238E27FC236}">
                  <a16:creationId xmlns:a16="http://schemas.microsoft.com/office/drawing/2014/main" id="{EBBBDCEE-433E-40F3-B49D-375CB162A8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0" name="Freeform 26">
              <a:extLst>
                <a:ext uri="{FF2B5EF4-FFF2-40B4-BE49-F238E27FC236}">
                  <a16:creationId xmlns:a16="http://schemas.microsoft.com/office/drawing/2014/main" id="{09B123C6-141E-4A37-B5A7-27E7764FA1F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1" name="Freeform 27">
              <a:extLst>
                <a:ext uri="{FF2B5EF4-FFF2-40B4-BE49-F238E27FC236}">
                  <a16:creationId xmlns:a16="http://schemas.microsoft.com/office/drawing/2014/main" id="{1FA1F521-36A1-49FF-84A7-229E8970F7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2" name="Freeform 28">
              <a:extLst>
                <a:ext uri="{FF2B5EF4-FFF2-40B4-BE49-F238E27FC236}">
                  <a16:creationId xmlns:a16="http://schemas.microsoft.com/office/drawing/2014/main" id="{DE512F89-D901-4487-A42C-02345EC5FCD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3" name="Freeform 29">
              <a:extLst>
                <a:ext uri="{FF2B5EF4-FFF2-40B4-BE49-F238E27FC236}">
                  <a16:creationId xmlns:a16="http://schemas.microsoft.com/office/drawing/2014/main" id="{ED3ED0E5-3226-4B78-B3EA-C591824B89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4" name="Freeform 30">
              <a:extLst>
                <a:ext uri="{FF2B5EF4-FFF2-40B4-BE49-F238E27FC236}">
                  <a16:creationId xmlns:a16="http://schemas.microsoft.com/office/drawing/2014/main" id="{9CBB1F68-B6DE-4ECF-B20F-328F9811E2F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5" name="Freeform 31">
              <a:extLst>
                <a:ext uri="{FF2B5EF4-FFF2-40B4-BE49-F238E27FC236}">
                  <a16:creationId xmlns:a16="http://schemas.microsoft.com/office/drawing/2014/main" id="{A566C551-9523-4D97-A8CF-5C91F436C5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6" name="Freeform 32">
              <a:extLst>
                <a:ext uri="{FF2B5EF4-FFF2-40B4-BE49-F238E27FC236}">
                  <a16:creationId xmlns:a16="http://schemas.microsoft.com/office/drawing/2014/main" id="{9E166BA0-9268-4419-9332-2D30C212397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7" name="Rectangle 206">
              <a:extLst>
                <a:ext uri="{FF2B5EF4-FFF2-40B4-BE49-F238E27FC236}">
                  <a16:creationId xmlns:a16="http://schemas.microsoft.com/office/drawing/2014/main" id="{B700C031-AA54-4DC7-B8A2-2569B3FA653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208" name="Freeform 34">
              <a:extLst>
                <a:ext uri="{FF2B5EF4-FFF2-40B4-BE49-F238E27FC236}">
                  <a16:creationId xmlns:a16="http://schemas.microsoft.com/office/drawing/2014/main" id="{03045EC8-ECC8-473F-8786-DE266F05B15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9" name="Freeform 35">
              <a:extLst>
                <a:ext uri="{FF2B5EF4-FFF2-40B4-BE49-F238E27FC236}">
                  <a16:creationId xmlns:a16="http://schemas.microsoft.com/office/drawing/2014/main" id="{9337EBA2-5088-4A44-8C0B-A6EE78989C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0" name="Freeform 36">
              <a:extLst>
                <a:ext uri="{FF2B5EF4-FFF2-40B4-BE49-F238E27FC236}">
                  <a16:creationId xmlns:a16="http://schemas.microsoft.com/office/drawing/2014/main" id="{3486A705-2593-45C9-A13E-8E2FB7C354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1" name="Freeform 37">
              <a:extLst>
                <a:ext uri="{FF2B5EF4-FFF2-40B4-BE49-F238E27FC236}">
                  <a16:creationId xmlns:a16="http://schemas.microsoft.com/office/drawing/2014/main" id="{F357321C-6DEE-4D02-A997-75E47EE0E0E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2" name="Freeform 38">
              <a:extLst>
                <a:ext uri="{FF2B5EF4-FFF2-40B4-BE49-F238E27FC236}">
                  <a16:creationId xmlns:a16="http://schemas.microsoft.com/office/drawing/2014/main" id="{D0B8F87F-3530-4BCD-A8E5-C1B83707B5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3" name="Freeform 39">
              <a:extLst>
                <a:ext uri="{FF2B5EF4-FFF2-40B4-BE49-F238E27FC236}">
                  <a16:creationId xmlns:a16="http://schemas.microsoft.com/office/drawing/2014/main" id="{5BE86BA3-AB0E-4F70-A552-0D9EB9E98E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4" name="Freeform 40">
              <a:extLst>
                <a:ext uri="{FF2B5EF4-FFF2-40B4-BE49-F238E27FC236}">
                  <a16:creationId xmlns:a16="http://schemas.microsoft.com/office/drawing/2014/main" id="{DF5FE773-B9AE-4A3F-8EDC-165CE579BDC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5" name="Freeform 41">
              <a:extLst>
                <a:ext uri="{FF2B5EF4-FFF2-40B4-BE49-F238E27FC236}">
                  <a16:creationId xmlns:a16="http://schemas.microsoft.com/office/drawing/2014/main" id="{4A03D7BE-B358-4F8B-85EA-65E0CBF2D1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6" name="Freeform 42">
              <a:extLst>
                <a:ext uri="{FF2B5EF4-FFF2-40B4-BE49-F238E27FC236}">
                  <a16:creationId xmlns:a16="http://schemas.microsoft.com/office/drawing/2014/main" id="{A6548877-0957-435B-A419-389A278E57E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7" name="Freeform 43">
              <a:extLst>
                <a:ext uri="{FF2B5EF4-FFF2-40B4-BE49-F238E27FC236}">
                  <a16:creationId xmlns:a16="http://schemas.microsoft.com/office/drawing/2014/main" id="{B2D5EA95-9E60-468A-8DA1-40F05C9BDA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8" name="Freeform 44">
              <a:extLst>
                <a:ext uri="{FF2B5EF4-FFF2-40B4-BE49-F238E27FC236}">
                  <a16:creationId xmlns:a16="http://schemas.microsoft.com/office/drawing/2014/main" id="{C9B409CE-11E5-40D1-8C9B-86614EAE2A3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9" name="Rectangle 218">
              <a:extLst>
                <a:ext uri="{FF2B5EF4-FFF2-40B4-BE49-F238E27FC236}">
                  <a16:creationId xmlns:a16="http://schemas.microsoft.com/office/drawing/2014/main" id="{9E594AF5-DB50-4227-AC2F-10EE5233C41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220" name="Freeform 46">
              <a:extLst>
                <a:ext uri="{FF2B5EF4-FFF2-40B4-BE49-F238E27FC236}">
                  <a16:creationId xmlns:a16="http://schemas.microsoft.com/office/drawing/2014/main" id="{9335DCAF-74A2-4994-B5BF-1C079A40A5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21" name="Freeform 47">
              <a:extLst>
                <a:ext uri="{FF2B5EF4-FFF2-40B4-BE49-F238E27FC236}">
                  <a16:creationId xmlns:a16="http://schemas.microsoft.com/office/drawing/2014/main" id="{1DC8E1A2-0C6B-4BA9-85F4-3645AED5DEA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22" name="Freeform 48">
              <a:extLst>
                <a:ext uri="{FF2B5EF4-FFF2-40B4-BE49-F238E27FC236}">
                  <a16:creationId xmlns:a16="http://schemas.microsoft.com/office/drawing/2014/main" id="{28F38DE0-3BEE-441A-8212-E77DA2328A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23" name="Freeform 49">
              <a:extLst>
                <a:ext uri="{FF2B5EF4-FFF2-40B4-BE49-F238E27FC236}">
                  <a16:creationId xmlns:a16="http://schemas.microsoft.com/office/drawing/2014/main" id="{AE81208E-D239-496C-A312-506B0241B31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24" name="Freeform 50">
              <a:extLst>
                <a:ext uri="{FF2B5EF4-FFF2-40B4-BE49-F238E27FC236}">
                  <a16:creationId xmlns:a16="http://schemas.microsoft.com/office/drawing/2014/main" id="{242FE966-DDA4-4668-B8D6-C4B0D4C78E5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25" name="Freeform 51">
              <a:extLst>
                <a:ext uri="{FF2B5EF4-FFF2-40B4-BE49-F238E27FC236}">
                  <a16:creationId xmlns:a16="http://schemas.microsoft.com/office/drawing/2014/main" id="{FB0A5F60-550F-4025-9DCE-6F42A7C064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26" name="Freeform 52">
              <a:extLst>
                <a:ext uri="{FF2B5EF4-FFF2-40B4-BE49-F238E27FC236}">
                  <a16:creationId xmlns:a16="http://schemas.microsoft.com/office/drawing/2014/main" id="{D7B61D18-4A61-44C9-A809-40639E8C1D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27" name="Freeform 53">
              <a:extLst>
                <a:ext uri="{FF2B5EF4-FFF2-40B4-BE49-F238E27FC236}">
                  <a16:creationId xmlns:a16="http://schemas.microsoft.com/office/drawing/2014/main" id="{CB26E7EB-DC12-4BA7-B5DE-09EF2C1D0A3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28" name="Freeform 54">
              <a:extLst>
                <a:ext uri="{FF2B5EF4-FFF2-40B4-BE49-F238E27FC236}">
                  <a16:creationId xmlns:a16="http://schemas.microsoft.com/office/drawing/2014/main" id="{921237B4-9D85-4611-851F-5DBD71544AE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29" name="Freeform 55">
              <a:extLst>
                <a:ext uri="{FF2B5EF4-FFF2-40B4-BE49-F238E27FC236}">
                  <a16:creationId xmlns:a16="http://schemas.microsoft.com/office/drawing/2014/main" id="{C91509DE-9FAA-4E84-BCC1-CDDBEA8AC0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30" name="Freeform 56">
              <a:extLst>
                <a:ext uri="{FF2B5EF4-FFF2-40B4-BE49-F238E27FC236}">
                  <a16:creationId xmlns:a16="http://schemas.microsoft.com/office/drawing/2014/main" id="{C7029B06-6A09-4E46-BA86-F3C66DBDD4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31" name="Freeform 57">
              <a:extLst>
                <a:ext uri="{FF2B5EF4-FFF2-40B4-BE49-F238E27FC236}">
                  <a16:creationId xmlns:a16="http://schemas.microsoft.com/office/drawing/2014/main" id="{FF4ACFBF-D1F2-47B1-B0EB-F08C6508BD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32" name="Freeform 58">
              <a:extLst>
                <a:ext uri="{FF2B5EF4-FFF2-40B4-BE49-F238E27FC236}">
                  <a16:creationId xmlns:a16="http://schemas.microsoft.com/office/drawing/2014/main" id="{A6FD1991-3A0E-4F63-BAD9-A98C2986048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grpSp>
      <p:sp>
        <p:nvSpPr>
          <p:cNvPr id="2" name="Title 1">
            <a:extLst>
              <a:ext uri="{FF2B5EF4-FFF2-40B4-BE49-F238E27FC236}">
                <a16:creationId xmlns:a16="http://schemas.microsoft.com/office/drawing/2014/main" id="{0A6BCF94-F108-4D92-8C4F-CD9273947A31}"/>
              </a:ext>
            </a:extLst>
          </p:cNvPr>
          <p:cNvSpPr>
            <a:spLocks noGrp="1"/>
          </p:cNvSpPr>
          <p:nvPr>
            <p:ph type="title"/>
          </p:nvPr>
        </p:nvSpPr>
        <p:spPr>
          <a:xfrm>
            <a:off x="7962519" y="618518"/>
            <a:ext cx="3084891" cy="1478570"/>
          </a:xfrm>
        </p:spPr>
        <p:txBody>
          <a:bodyPr>
            <a:normAutofit/>
          </a:bodyPr>
          <a:lstStyle/>
          <a:p>
            <a:r>
              <a:rPr lang="en-US" sz="3200" dirty="0"/>
              <a:t>Wireless mics</a:t>
            </a:r>
          </a:p>
        </p:txBody>
      </p:sp>
      <p:sp>
        <p:nvSpPr>
          <p:cNvPr id="3" name="Content Placeholder 2">
            <a:extLst>
              <a:ext uri="{FF2B5EF4-FFF2-40B4-BE49-F238E27FC236}">
                <a16:creationId xmlns:a16="http://schemas.microsoft.com/office/drawing/2014/main" id="{78399AB7-9E36-4EAD-B44A-9E0CEA24AACE}"/>
              </a:ext>
            </a:extLst>
          </p:cNvPr>
          <p:cNvSpPr>
            <a:spLocks noGrp="1"/>
          </p:cNvSpPr>
          <p:nvPr>
            <p:ph idx="1"/>
          </p:nvPr>
        </p:nvSpPr>
        <p:spPr>
          <a:xfrm>
            <a:off x="7962519" y="2249487"/>
            <a:ext cx="3084892" cy="3541714"/>
          </a:xfrm>
        </p:spPr>
        <p:txBody>
          <a:bodyPr>
            <a:normAutofit/>
          </a:bodyPr>
          <a:lstStyle/>
          <a:p>
            <a:pPr>
              <a:lnSpc>
                <a:spcPct val="110000"/>
              </a:lnSpc>
            </a:pPr>
            <a:r>
              <a:rPr lang="en-US" sz="1600" dirty="0"/>
              <a:t>These all take batteries…  or are rechargeable.  </a:t>
            </a:r>
          </a:p>
        </p:txBody>
      </p:sp>
      <p:pic>
        <p:nvPicPr>
          <p:cNvPr id="7" name="Picture 6">
            <a:extLst>
              <a:ext uri="{FF2B5EF4-FFF2-40B4-BE49-F238E27FC236}">
                <a16:creationId xmlns:a16="http://schemas.microsoft.com/office/drawing/2014/main" id="{C0502F73-EB68-B935-D0AC-0774E18F3766}"/>
              </a:ext>
            </a:extLst>
          </p:cNvPr>
          <p:cNvPicPr>
            <a:picLocks noChangeAspect="1"/>
          </p:cNvPicPr>
          <p:nvPr/>
        </p:nvPicPr>
        <p:blipFill>
          <a:blip r:embed="rId7"/>
          <a:stretch>
            <a:fillRect/>
          </a:stretch>
        </p:blipFill>
        <p:spPr>
          <a:xfrm rot="5400000">
            <a:off x="-1790261" y="1940279"/>
            <a:ext cx="6857999" cy="3086977"/>
          </a:xfrm>
          <a:prstGeom prst="rect">
            <a:avLst/>
          </a:prstGeom>
        </p:spPr>
      </p:pic>
      <p:pic>
        <p:nvPicPr>
          <p:cNvPr id="9" name="Picture 8">
            <a:extLst>
              <a:ext uri="{FF2B5EF4-FFF2-40B4-BE49-F238E27FC236}">
                <a16:creationId xmlns:a16="http://schemas.microsoft.com/office/drawing/2014/main" id="{7DF9A399-6C78-A3D4-8B8D-C114A3C30FEC}"/>
              </a:ext>
            </a:extLst>
          </p:cNvPr>
          <p:cNvPicPr>
            <a:picLocks noChangeAspect="1"/>
          </p:cNvPicPr>
          <p:nvPr/>
        </p:nvPicPr>
        <p:blipFill>
          <a:blip r:embed="rId8"/>
          <a:stretch>
            <a:fillRect/>
          </a:stretch>
        </p:blipFill>
        <p:spPr>
          <a:xfrm rot="5400000">
            <a:off x="2839284" y="1885722"/>
            <a:ext cx="6858000" cy="3086556"/>
          </a:xfrm>
          <a:prstGeom prst="rect">
            <a:avLst/>
          </a:prstGeom>
        </p:spPr>
      </p:pic>
      <p:pic>
        <p:nvPicPr>
          <p:cNvPr id="6" name="slide 9">
            <a:hlinkClick r:id="" action="ppaction://media"/>
            <a:extLst>
              <a:ext uri="{FF2B5EF4-FFF2-40B4-BE49-F238E27FC236}">
                <a16:creationId xmlns:a16="http://schemas.microsoft.com/office/drawing/2014/main" id="{5DBFA3A2-0D90-873A-5C60-B450BBA98256}"/>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798582" y="4706938"/>
            <a:ext cx="406400" cy="406400"/>
          </a:xfrm>
          <a:prstGeom prst="rect">
            <a:avLst/>
          </a:prstGeom>
        </p:spPr>
      </p:pic>
    </p:spTree>
    <p:extLst>
      <p:ext uri="{BB962C8B-B14F-4D97-AF65-F5344CB8AC3E}">
        <p14:creationId xmlns:p14="http://schemas.microsoft.com/office/powerpoint/2010/main" val="3758208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427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4">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grpSp>
        <p:nvGrpSpPr>
          <p:cNvPr id="174" name="Group 173">
            <a:extLst>
              <a:ext uri="{FF2B5EF4-FFF2-40B4-BE49-F238E27FC236}">
                <a16:creationId xmlns:a16="http://schemas.microsoft.com/office/drawing/2014/main" id="{8E1DDAD8-1D10-4640-A034-BE90015E37B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12192003" cy="6858001"/>
            <a:chOff x="0" y="-1"/>
            <a:chExt cx="12192003" cy="6858001"/>
          </a:xfrm>
        </p:grpSpPr>
        <p:sp useBgFill="1">
          <p:nvSpPr>
            <p:cNvPr id="175" name="Rectangle 174">
              <a:extLst>
                <a:ext uri="{FF2B5EF4-FFF2-40B4-BE49-F238E27FC236}">
                  <a16:creationId xmlns:a16="http://schemas.microsoft.com/office/drawing/2014/main" id="{52FE7688-721D-4A97-B007-BDE056094D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6" name="Picture 2">
              <a:extLst>
                <a:ext uri="{FF2B5EF4-FFF2-40B4-BE49-F238E27FC236}">
                  <a16:creationId xmlns:a16="http://schemas.microsoft.com/office/drawing/2014/main" id="{9E73A810-8571-4A9D-A3CB-336933AB4C0E}"/>
                </a:ext>
                <a:ext uri="{C183D7F6-B498-43B3-948B-1728B52AA6E4}">
                  <adec:decorative xmlns:adec="http://schemas.microsoft.com/office/drawing/2017/decorative" val="1"/>
                </a:ext>
              </a:extLst>
            </p:cNvPr>
            <p:cNvPicPr>
              <a:picLocks noChangeAspect="1" noChangeArrowheads="1"/>
            </p:cNvPicPr>
            <p:nvPr>
              <p:extLst>
                <p:ext uri="{386F3935-93C4-4BCD-93E2-E3B085C9AB24}">
                  <p16:designElem xmlns:p16="http://schemas.microsoft.com/office/powerpoint/2015/main" val="1"/>
                </p:ext>
              </p:extLst>
            </p:nvPr>
          </p:nvPicPr>
          <p:blipFill>
            <a:blip r:embed="rId5">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p14="http://schemas.microsoft.com/office/powerpoint/2010/main" xmlns:a14="http://schemas.microsoft.com/office/drawing/2010/main" xmlns:a16="http://schemas.microsoft.com/office/drawing/2014/main" xmlns="">
                  <a:solidFill>
                    <a:srgbClr val="FFFFFF"/>
                  </a:solidFill>
                </a14:hiddenFill>
              </a:ext>
            </a:extLst>
          </p:spPr>
        </p:pic>
      </p:grpSp>
      <p:pic>
        <p:nvPicPr>
          <p:cNvPr id="4" name="Picture 3" descr="close up of circuit board">
            <a:extLst>
              <a:ext uri="{FF2B5EF4-FFF2-40B4-BE49-F238E27FC236}">
                <a16:creationId xmlns:a16="http://schemas.microsoft.com/office/drawing/2014/main" id="{4B216623-4B59-4FC0-8E90-468349035D24}"/>
              </a:ext>
            </a:extLst>
          </p:cNvPr>
          <p:cNvPicPr>
            <a:picLocks noChangeAspect="1"/>
          </p:cNvPicPr>
          <p:nvPr/>
        </p:nvPicPr>
        <p:blipFill rotWithShape="1">
          <a:blip r:embed="rId6">
            <a:alphaModFix amt="30000"/>
          </a:blip>
          <a:srcRect l="17220" r="9210" b="-1"/>
          <a:stretch/>
        </p:blipFill>
        <p:spPr>
          <a:xfrm>
            <a:off x="166688" y="10"/>
            <a:ext cx="7558541" cy="6857990"/>
          </a:xfrm>
          <a:prstGeom prst="rect">
            <a:avLst/>
          </a:prstGeom>
        </p:spPr>
      </p:pic>
      <p:grpSp>
        <p:nvGrpSpPr>
          <p:cNvPr id="178" name="Group 177">
            <a:extLst>
              <a:ext uri="{FF2B5EF4-FFF2-40B4-BE49-F238E27FC236}">
                <a16:creationId xmlns:a16="http://schemas.microsoft.com/office/drawing/2014/main" id="{FD642FB6-2808-4BC5-AE0B-7302C24B78A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solidFill>
            <a:schemeClr val="tx1">
              <a:alpha val="70000"/>
            </a:schemeClr>
          </a:solidFill>
          <a:effectLst/>
        </p:grpSpPr>
        <p:sp>
          <p:nvSpPr>
            <p:cNvPr id="179" name="Rectangle 178">
              <a:extLst>
                <a:ext uri="{FF2B5EF4-FFF2-40B4-BE49-F238E27FC236}">
                  <a16:creationId xmlns:a16="http://schemas.microsoft.com/office/drawing/2014/main" id="{0B0B8F04-D9A7-48E5-A29C-51A66B59DFF4}"/>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miter lim="800000"/>
                  <a:headEnd/>
                  <a:tailEnd/>
                </a14:hiddenLine>
              </a:ext>
            </a:extLst>
          </p:spPr>
        </p:sp>
        <p:sp>
          <p:nvSpPr>
            <p:cNvPr id="180" name="Freeform 6">
              <a:extLst>
                <a:ext uri="{FF2B5EF4-FFF2-40B4-BE49-F238E27FC236}">
                  <a16:creationId xmlns:a16="http://schemas.microsoft.com/office/drawing/2014/main" id="{D6D18883-6BFF-42BB-8088-FCCF83F9CFC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1" name="Freeform 7">
              <a:extLst>
                <a:ext uri="{FF2B5EF4-FFF2-40B4-BE49-F238E27FC236}">
                  <a16:creationId xmlns:a16="http://schemas.microsoft.com/office/drawing/2014/main" id="{1D0FEFB3-A009-4D0F-9107-C0B17786FB0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2" name="Rectangle 181">
              <a:extLst>
                <a:ext uri="{FF2B5EF4-FFF2-40B4-BE49-F238E27FC236}">
                  <a16:creationId xmlns:a16="http://schemas.microsoft.com/office/drawing/2014/main" id="{78E86C7F-B981-4448-8A1A-856F7124FF4A}"/>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miter lim="800000"/>
                  <a:headEnd/>
                  <a:tailEnd/>
                </a14:hiddenLine>
              </a:ext>
            </a:extLst>
          </p:spPr>
        </p:sp>
        <p:sp>
          <p:nvSpPr>
            <p:cNvPr id="183" name="Freeform 9">
              <a:extLst>
                <a:ext uri="{FF2B5EF4-FFF2-40B4-BE49-F238E27FC236}">
                  <a16:creationId xmlns:a16="http://schemas.microsoft.com/office/drawing/2014/main" id="{4C6CFFD9-BA00-4184-8310-5FC9550954F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4" name="Freeform 10">
              <a:extLst>
                <a:ext uri="{FF2B5EF4-FFF2-40B4-BE49-F238E27FC236}">
                  <a16:creationId xmlns:a16="http://schemas.microsoft.com/office/drawing/2014/main" id="{A1892DF3-4848-496C-8664-DFD32EE250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5" name="Freeform 11">
              <a:extLst>
                <a:ext uri="{FF2B5EF4-FFF2-40B4-BE49-F238E27FC236}">
                  <a16:creationId xmlns:a16="http://schemas.microsoft.com/office/drawing/2014/main" id="{D6DB8C30-651E-4D8F-A70C-163FC58427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6" name="Freeform 12">
              <a:extLst>
                <a:ext uri="{FF2B5EF4-FFF2-40B4-BE49-F238E27FC236}">
                  <a16:creationId xmlns:a16="http://schemas.microsoft.com/office/drawing/2014/main" id="{563DFB81-F969-4F44-BA6C-6347956423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7" name="Freeform 13">
              <a:extLst>
                <a:ext uri="{FF2B5EF4-FFF2-40B4-BE49-F238E27FC236}">
                  <a16:creationId xmlns:a16="http://schemas.microsoft.com/office/drawing/2014/main" id="{8E5DE346-AFCA-40DA-B5E2-93A86EA54C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8" name="Freeform 14">
              <a:extLst>
                <a:ext uri="{FF2B5EF4-FFF2-40B4-BE49-F238E27FC236}">
                  <a16:creationId xmlns:a16="http://schemas.microsoft.com/office/drawing/2014/main" id="{77A34306-2AE8-43D0-9686-E97B3B53FE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9" name="Freeform 15">
              <a:extLst>
                <a:ext uri="{FF2B5EF4-FFF2-40B4-BE49-F238E27FC236}">
                  <a16:creationId xmlns:a16="http://schemas.microsoft.com/office/drawing/2014/main" id="{B9CC10F0-FFCD-4CB9-AF4C-22722D20B75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0" name="Freeform 16">
              <a:extLst>
                <a:ext uri="{FF2B5EF4-FFF2-40B4-BE49-F238E27FC236}">
                  <a16:creationId xmlns:a16="http://schemas.microsoft.com/office/drawing/2014/main" id="{2A6B0E38-C962-4491-BFDA-75378B4D674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1" name="Freeform 17">
              <a:extLst>
                <a:ext uri="{FF2B5EF4-FFF2-40B4-BE49-F238E27FC236}">
                  <a16:creationId xmlns:a16="http://schemas.microsoft.com/office/drawing/2014/main" id="{655F640B-8407-487C-8696-F47451478E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2" name="Freeform 18">
              <a:extLst>
                <a:ext uri="{FF2B5EF4-FFF2-40B4-BE49-F238E27FC236}">
                  <a16:creationId xmlns:a16="http://schemas.microsoft.com/office/drawing/2014/main" id="{FAB4F099-4FF6-4410-A5B9-2A5355719C9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3" name="Freeform 19">
              <a:extLst>
                <a:ext uri="{FF2B5EF4-FFF2-40B4-BE49-F238E27FC236}">
                  <a16:creationId xmlns:a16="http://schemas.microsoft.com/office/drawing/2014/main" id="{6FE80B6E-3DA9-4304-9925-12E578C4E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4" name="Freeform 20">
              <a:extLst>
                <a:ext uri="{FF2B5EF4-FFF2-40B4-BE49-F238E27FC236}">
                  <a16:creationId xmlns:a16="http://schemas.microsoft.com/office/drawing/2014/main" id="{67D1CB75-0CBA-4E13-924C-21F221D7BF6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5" name="Freeform 21">
              <a:extLst>
                <a:ext uri="{FF2B5EF4-FFF2-40B4-BE49-F238E27FC236}">
                  <a16:creationId xmlns:a16="http://schemas.microsoft.com/office/drawing/2014/main" id="{F2CC783B-FA45-4777-A76A-982B285C7C4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6" name="Freeform 22">
              <a:extLst>
                <a:ext uri="{FF2B5EF4-FFF2-40B4-BE49-F238E27FC236}">
                  <a16:creationId xmlns:a16="http://schemas.microsoft.com/office/drawing/2014/main" id="{D68F4DD3-D736-4B78-972E-F5128CFBE7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7" name="Freeform 23">
              <a:extLst>
                <a:ext uri="{FF2B5EF4-FFF2-40B4-BE49-F238E27FC236}">
                  <a16:creationId xmlns:a16="http://schemas.microsoft.com/office/drawing/2014/main" id="{B14AF103-15B3-4796-A71A-297D37E1763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8" name="Freeform 24">
              <a:extLst>
                <a:ext uri="{FF2B5EF4-FFF2-40B4-BE49-F238E27FC236}">
                  <a16:creationId xmlns:a16="http://schemas.microsoft.com/office/drawing/2014/main" id="{B0B240FB-0453-4B6F-9F9B-C2C3305AC5E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9" name="Freeform 25">
              <a:extLst>
                <a:ext uri="{FF2B5EF4-FFF2-40B4-BE49-F238E27FC236}">
                  <a16:creationId xmlns:a16="http://schemas.microsoft.com/office/drawing/2014/main" id="{EBBBDCEE-433E-40F3-B49D-375CB162A8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0" name="Freeform 26">
              <a:extLst>
                <a:ext uri="{FF2B5EF4-FFF2-40B4-BE49-F238E27FC236}">
                  <a16:creationId xmlns:a16="http://schemas.microsoft.com/office/drawing/2014/main" id="{09B123C6-141E-4A37-B5A7-27E7764FA1F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1" name="Freeform 27">
              <a:extLst>
                <a:ext uri="{FF2B5EF4-FFF2-40B4-BE49-F238E27FC236}">
                  <a16:creationId xmlns:a16="http://schemas.microsoft.com/office/drawing/2014/main" id="{1FA1F521-36A1-49FF-84A7-229E8970F7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2" name="Freeform 28">
              <a:extLst>
                <a:ext uri="{FF2B5EF4-FFF2-40B4-BE49-F238E27FC236}">
                  <a16:creationId xmlns:a16="http://schemas.microsoft.com/office/drawing/2014/main" id="{DE512F89-D901-4487-A42C-02345EC5FCD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3" name="Freeform 29">
              <a:extLst>
                <a:ext uri="{FF2B5EF4-FFF2-40B4-BE49-F238E27FC236}">
                  <a16:creationId xmlns:a16="http://schemas.microsoft.com/office/drawing/2014/main" id="{ED3ED0E5-3226-4B78-B3EA-C591824B89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4" name="Freeform 30">
              <a:extLst>
                <a:ext uri="{FF2B5EF4-FFF2-40B4-BE49-F238E27FC236}">
                  <a16:creationId xmlns:a16="http://schemas.microsoft.com/office/drawing/2014/main" id="{9CBB1F68-B6DE-4ECF-B20F-328F9811E2F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5" name="Freeform 31">
              <a:extLst>
                <a:ext uri="{FF2B5EF4-FFF2-40B4-BE49-F238E27FC236}">
                  <a16:creationId xmlns:a16="http://schemas.microsoft.com/office/drawing/2014/main" id="{A566C551-9523-4D97-A8CF-5C91F436C5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6" name="Freeform 32">
              <a:extLst>
                <a:ext uri="{FF2B5EF4-FFF2-40B4-BE49-F238E27FC236}">
                  <a16:creationId xmlns:a16="http://schemas.microsoft.com/office/drawing/2014/main" id="{9E166BA0-9268-4419-9332-2D30C212397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7" name="Rectangle 206">
              <a:extLst>
                <a:ext uri="{FF2B5EF4-FFF2-40B4-BE49-F238E27FC236}">
                  <a16:creationId xmlns:a16="http://schemas.microsoft.com/office/drawing/2014/main" id="{B700C031-AA54-4DC7-B8A2-2569B3FA653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miter lim="800000"/>
                  <a:headEnd/>
                  <a:tailEnd/>
                </a14:hiddenLine>
              </a:ext>
            </a:extLst>
          </p:spPr>
        </p:sp>
        <p:sp>
          <p:nvSpPr>
            <p:cNvPr id="208" name="Freeform 34">
              <a:extLst>
                <a:ext uri="{FF2B5EF4-FFF2-40B4-BE49-F238E27FC236}">
                  <a16:creationId xmlns:a16="http://schemas.microsoft.com/office/drawing/2014/main" id="{03045EC8-ECC8-473F-8786-DE266F05B15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9" name="Freeform 35">
              <a:extLst>
                <a:ext uri="{FF2B5EF4-FFF2-40B4-BE49-F238E27FC236}">
                  <a16:creationId xmlns:a16="http://schemas.microsoft.com/office/drawing/2014/main" id="{9337EBA2-5088-4A44-8C0B-A6EE78989C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0" name="Freeform 36">
              <a:extLst>
                <a:ext uri="{FF2B5EF4-FFF2-40B4-BE49-F238E27FC236}">
                  <a16:creationId xmlns:a16="http://schemas.microsoft.com/office/drawing/2014/main" id="{3486A705-2593-45C9-A13E-8E2FB7C354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1" name="Freeform 37">
              <a:extLst>
                <a:ext uri="{FF2B5EF4-FFF2-40B4-BE49-F238E27FC236}">
                  <a16:creationId xmlns:a16="http://schemas.microsoft.com/office/drawing/2014/main" id="{F357321C-6DEE-4D02-A997-75E47EE0E0E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2" name="Freeform 38">
              <a:extLst>
                <a:ext uri="{FF2B5EF4-FFF2-40B4-BE49-F238E27FC236}">
                  <a16:creationId xmlns:a16="http://schemas.microsoft.com/office/drawing/2014/main" id="{D0B8F87F-3530-4BCD-A8E5-C1B83707B5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3" name="Freeform 39">
              <a:extLst>
                <a:ext uri="{FF2B5EF4-FFF2-40B4-BE49-F238E27FC236}">
                  <a16:creationId xmlns:a16="http://schemas.microsoft.com/office/drawing/2014/main" id="{5BE86BA3-AB0E-4F70-A552-0D9EB9E98E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4" name="Freeform 40">
              <a:extLst>
                <a:ext uri="{FF2B5EF4-FFF2-40B4-BE49-F238E27FC236}">
                  <a16:creationId xmlns:a16="http://schemas.microsoft.com/office/drawing/2014/main" id="{DF5FE773-B9AE-4A3F-8EDC-165CE579BDC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5" name="Freeform 41">
              <a:extLst>
                <a:ext uri="{FF2B5EF4-FFF2-40B4-BE49-F238E27FC236}">
                  <a16:creationId xmlns:a16="http://schemas.microsoft.com/office/drawing/2014/main" id="{4A03D7BE-B358-4F8B-85EA-65E0CBF2D1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6" name="Freeform 42">
              <a:extLst>
                <a:ext uri="{FF2B5EF4-FFF2-40B4-BE49-F238E27FC236}">
                  <a16:creationId xmlns:a16="http://schemas.microsoft.com/office/drawing/2014/main" id="{A6548877-0957-435B-A419-389A278E57E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7" name="Freeform 43">
              <a:extLst>
                <a:ext uri="{FF2B5EF4-FFF2-40B4-BE49-F238E27FC236}">
                  <a16:creationId xmlns:a16="http://schemas.microsoft.com/office/drawing/2014/main" id="{B2D5EA95-9E60-468A-8DA1-40F05C9BDA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8" name="Freeform 44">
              <a:extLst>
                <a:ext uri="{FF2B5EF4-FFF2-40B4-BE49-F238E27FC236}">
                  <a16:creationId xmlns:a16="http://schemas.microsoft.com/office/drawing/2014/main" id="{C9B409CE-11E5-40D1-8C9B-86614EAE2A3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9" name="Rectangle 218">
              <a:extLst>
                <a:ext uri="{FF2B5EF4-FFF2-40B4-BE49-F238E27FC236}">
                  <a16:creationId xmlns:a16="http://schemas.microsoft.com/office/drawing/2014/main" id="{9E594AF5-DB50-4227-AC2F-10EE5233C41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miter lim="800000"/>
                  <a:headEnd/>
                  <a:tailEnd/>
                </a14:hiddenLine>
              </a:ext>
            </a:extLst>
          </p:spPr>
        </p:sp>
        <p:sp>
          <p:nvSpPr>
            <p:cNvPr id="220" name="Freeform 46">
              <a:extLst>
                <a:ext uri="{FF2B5EF4-FFF2-40B4-BE49-F238E27FC236}">
                  <a16:creationId xmlns:a16="http://schemas.microsoft.com/office/drawing/2014/main" id="{9335DCAF-74A2-4994-B5BF-1C079A40A5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21" name="Freeform 47">
              <a:extLst>
                <a:ext uri="{FF2B5EF4-FFF2-40B4-BE49-F238E27FC236}">
                  <a16:creationId xmlns:a16="http://schemas.microsoft.com/office/drawing/2014/main" id="{1DC8E1A2-0C6B-4BA9-85F4-3645AED5DEA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22" name="Freeform 48">
              <a:extLst>
                <a:ext uri="{FF2B5EF4-FFF2-40B4-BE49-F238E27FC236}">
                  <a16:creationId xmlns:a16="http://schemas.microsoft.com/office/drawing/2014/main" id="{28F38DE0-3BEE-441A-8212-E77DA2328A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23" name="Freeform 49">
              <a:extLst>
                <a:ext uri="{FF2B5EF4-FFF2-40B4-BE49-F238E27FC236}">
                  <a16:creationId xmlns:a16="http://schemas.microsoft.com/office/drawing/2014/main" id="{AE81208E-D239-496C-A312-506B0241B31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24" name="Freeform 50">
              <a:extLst>
                <a:ext uri="{FF2B5EF4-FFF2-40B4-BE49-F238E27FC236}">
                  <a16:creationId xmlns:a16="http://schemas.microsoft.com/office/drawing/2014/main" id="{242FE966-DDA4-4668-B8D6-C4B0D4C78E5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25" name="Freeform 51">
              <a:extLst>
                <a:ext uri="{FF2B5EF4-FFF2-40B4-BE49-F238E27FC236}">
                  <a16:creationId xmlns:a16="http://schemas.microsoft.com/office/drawing/2014/main" id="{FB0A5F60-550F-4025-9DCE-6F42A7C064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26" name="Freeform 52">
              <a:extLst>
                <a:ext uri="{FF2B5EF4-FFF2-40B4-BE49-F238E27FC236}">
                  <a16:creationId xmlns:a16="http://schemas.microsoft.com/office/drawing/2014/main" id="{D7B61D18-4A61-44C9-A809-40639E8C1D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27" name="Freeform 53">
              <a:extLst>
                <a:ext uri="{FF2B5EF4-FFF2-40B4-BE49-F238E27FC236}">
                  <a16:creationId xmlns:a16="http://schemas.microsoft.com/office/drawing/2014/main" id="{CB26E7EB-DC12-4BA7-B5DE-09EF2C1D0A3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28" name="Freeform 54">
              <a:extLst>
                <a:ext uri="{FF2B5EF4-FFF2-40B4-BE49-F238E27FC236}">
                  <a16:creationId xmlns:a16="http://schemas.microsoft.com/office/drawing/2014/main" id="{921237B4-9D85-4611-851F-5DBD71544AE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29" name="Freeform 55">
              <a:extLst>
                <a:ext uri="{FF2B5EF4-FFF2-40B4-BE49-F238E27FC236}">
                  <a16:creationId xmlns:a16="http://schemas.microsoft.com/office/drawing/2014/main" id="{C91509DE-9FAA-4E84-BCC1-CDDBEA8AC0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30" name="Freeform 56">
              <a:extLst>
                <a:ext uri="{FF2B5EF4-FFF2-40B4-BE49-F238E27FC236}">
                  <a16:creationId xmlns:a16="http://schemas.microsoft.com/office/drawing/2014/main" id="{C7029B06-6A09-4E46-BA86-F3C66DBDD4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31" name="Freeform 57">
              <a:extLst>
                <a:ext uri="{FF2B5EF4-FFF2-40B4-BE49-F238E27FC236}">
                  <a16:creationId xmlns:a16="http://schemas.microsoft.com/office/drawing/2014/main" id="{FF4ACFBF-D1F2-47B1-B0EB-F08C6508BD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32" name="Freeform 58">
              <a:extLst>
                <a:ext uri="{FF2B5EF4-FFF2-40B4-BE49-F238E27FC236}">
                  <a16:creationId xmlns:a16="http://schemas.microsoft.com/office/drawing/2014/main" id="{A6FD1991-3A0E-4F63-BAD9-A98C2986048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grpSp>
      <p:sp>
        <p:nvSpPr>
          <p:cNvPr id="2" name="Title 1">
            <a:extLst>
              <a:ext uri="{FF2B5EF4-FFF2-40B4-BE49-F238E27FC236}">
                <a16:creationId xmlns:a16="http://schemas.microsoft.com/office/drawing/2014/main" id="{0A6BCF94-F108-4D92-8C4F-CD9273947A31}"/>
              </a:ext>
            </a:extLst>
          </p:cNvPr>
          <p:cNvSpPr>
            <a:spLocks noGrp="1"/>
          </p:cNvSpPr>
          <p:nvPr>
            <p:ph type="title"/>
          </p:nvPr>
        </p:nvSpPr>
        <p:spPr>
          <a:xfrm>
            <a:off x="7962519" y="618518"/>
            <a:ext cx="3084891" cy="1478570"/>
          </a:xfrm>
        </p:spPr>
        <p:txBody>
          <a:bodyPr>
            <a:normAutofit/>
          </a:bodyPr>
          <a:lstStyle/>
          <a:p>
            <a:r>
              <a:rPr lang="en-US" sz="3200" dirty="0"/>
              <a:t>Wireless mics</a:t>
            </a:r>
          </a:p>
        </p:txBody>
      </p:sp>
      <p:sp>
        <p:nvSpPr>
          <p:cNvPr id="3" name="Content Placeholder 2">
            <a:extLst>
              <a:ext uri="{FF2B5EF4-FFF2-40B4-BE49-F238E27FC236}">
                <a16:creationId xmlns:a16="http://schemas.microsoft.com/office/drawing/2014/main" id="{78399AB7-9E36-4EAD-B44A-9E0CEA24AACE}"/>
              </a:ext>
            </a:extLst>
          </p:cNvPr>
          <p:cNvSpPr>
            <a:spLocks noGrp="1"/>
          </p:cNvSpPr>
          <p:nvPr>
            <p:ph idx="1"/>
          </p:nvPr>
        </p:nvSpPr>
        <p:spPr>
          <a:xfrm>
            <a:off x="7962519" y="2249487"/>
            <a:ext cx="3084892" cy="3541714"/>
          </a:xfrm>
        </p:spPr>
        <p:txBody>
          <a:bodyPr>
            <a:normAutofit/>
          </a:bodyPr>
          <a:lstStyle/>
          <a:p>
            <a:pPr>
              <a:lnSpc>
                <a:spcPct val="110000"/>
              </a:lnSpc>
            </a:pPr>
            <a:r>
              <a:rPr lang="en-US" sz="1600" dirty="0"/>
              <a:t>These all take batteries…  or are rechargeable.  </a:t>
            </a:r>
          </a:p>
          <a:p>
            <a:pPr>
              <a:lnSpc>
                <a:spcPct val="110000"/>
              </a:lnSpc>
            </a:pPr>
            <a:r>
              <a:rPr lang="en-US" sz="1600" dirty="0"/>
              <a:t>Be sure to turn them off after use, or you may run out at a bad time.   </a:t>
            </a:r>
          </a:p>
          <a:p>
            <a:pPr>
              <a:lnSpc>
                <a:spcPct val="110000"/>
              </a:lnSpc>
            </a:pPr>
            <a:r>
              <a:rPr lang="en-US" sz="1600" dirty="0"/>
              <a:t>The boom mic and receiver need to be charged also.  There is a AA battery in the boom mic. Also.  (with a power switch)</a:t>
            </a:r>
          </a:p>
        </p:txBody>
      </p:sp>
      <p:pic>
        <p:nvPicPr>
          <p:cNvPr id="6" name="Picture 5">
            <a:extLst>
              <a:ext uri="{FF2B5EF4-FFF2-40B4-BE49-F238E27FC236}">
                <a16:creationId xmlns:a16="http://schemas.microsoft.com/office/drawing/2014/main" id="{805332B4-F135-FFC9-F956-D1F465C304DC}"/>
              </a:ext>
            </a:extLst>
          </p:cNvPr>
          <p:cNvPicPr>
            <a:picLocks noChangeAspect="1"/>
          </p:cNvPicPr>
          <p:nvPr/>
        </p:nvPicPr>
        <p:blipFill>
          <a:blip r:embed="rId7"/>
          <a:stretch>
            <a:fillRect/>
          </a:stretch>
        </p:blipFill>
        <p:spPr>
          <a:xfrm rot="5400000">
            <a:off x="-1738312" y="1940717"/>
            <a:ext cx="6857999" cy="3086100"/>
          </a:xfrm>
          <a:prstGeom prst="rect">
            <a:avLst/>
          </a:prstGeom>
        </p:spPr>
      </p:pic>
      <p:pic>
        <p:nvPicPr>
          <p:cNvPr id="10" name="Picture 9">
            <a:extLst>
              <a:ext uri="{FF2B5EF4-FFF2-40B4-BE49-F238E27FC236}">
                <a16:creationId xmlns:a16="http://schemas.microsoft.com/office/drawing/2014/main" id="{DBB7D694-2712-25DD-7786-8913DE5C65E6}"/>
              </a:ext>
            </a:extLst>
          </p:cNvPr>
          <p:cNvPicPr>
            <a:picLocks noChangeAspect="1"/>
          </p:cNvPicPr>
          <p:nvPr/>
        </p:nvPicPr>
        <p:blipFill>
          <a:blip r:embed="rId8"/>
          <a:stretch>
            <a:fillRect/>
          </a:stretch>
        </p:blipFill>
        <p:spPr>
          <a:xfrm rot="5400000">
            <a:off x="2060391" y="1887255"/>
            <a:ext cx="6656755" cy="2996398"/>
          </a:xfrm>
          <a:prstGeom prst="rect">
            <a:avLst/>
          </a:prstGeom>
        </p:spPr>
      </p:pic>
      <p:pic>
        <p:nvPicPr>
          <p:cNvPr id="7" name="slide 10">
            <a:hlinkClick r:id="" action="ppaction://media"/>
            <a:extLst>
              <a:ext uri="{FF2B5EF4-FFF2-40B4-BE49-F238E27FC236}">
                <a16:creationId xmlns:a16="http://schemas.microsoft.com/office/drawing/2014/main" id="{99218ABD-C504-E1E2-4AA0-EE15132E68F5}"/>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978900" y="5384802"/>
            <a:ext cx="406400" cy="406400"/>
          </a:xfrm>
          <a:prstGeom prst="rect">
            <a:avLst/>
          </a:prstGeom>
        </p:spPr>
      </p:pic>
    </p:spTree>
    <p:extLst>
      <p:ext uri="{BB962C8B-B14F-4D97-AF65-F5344CB8AC3E}">
        <p14:creationId xmlns:p14="http://schemas.microsoft.com/office/powerpoint/2010/main" val="2353233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4725"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4">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grpSp>
        <p:nvGrpSpPr>
          <p:cNvPr id="174" name="Group 173">
            <a:extLst>
              <a:ext uri="{FF2B5EF4-FFF2-40B4-BE49-F238E27FC236}">
                <a16:creationId xmlns:a16="http://schemas.microsoft.com/office/drawing/2014/main" id="{8E1DDAD8-1D10-4640-A034-BE90015E37B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12192003" cy="6858001"/>
            <a:chOff x="0" y="-1"/>
            <a:chExt cx="12192003" cy="6858001"/>
          </a:xfrm>
        </p:grpSpPr>
        <p:sp useBgFill="1">
          <p:nvSpPr>
            <p:cNvPr id="175" name="Rectangle 174">
              <a:extLst>
                <a:ext uri="{FF2B5EF4-FFF2-40B4-BE49-F238E27FC236}">
                  <a16:creationId xmlns:a16="http://schemas.microsoft.com/office/drawing/2014/main" id="{52FE7688-721D-4A97-B007-BDE056094D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6" name="Picture 2">
              <a:extLst>
                <a:ext uri="{FF2B5EF4-FFF2-40B4-BE49-F238E27FC236}">
                  <a16:creationId xmlns:a16="http://schemas.microsoft.com/office/drawing/2014/main" id="{9E73A810-8571-4A9D-A3CB-336933AB4C0E}"/>
                </a:ext>
                <a:ext uri="{C183D7F6-B498-43B3-948B-1728B52AA6E4}">
                  <adec:decorative xmlns:adec="http://schemas.microsoft.com/office/drawing/2017/decorative" val="1"/>
                </a:ext>
              </a:extLst>
            </p:cNvPr>
            <p:cNvPicPr>
              <a:picLocks noChangeAspect="1" noChangeArrowheads="1"/>
            </p:cNvPicPr>
            <p:nvPr>
              <p:extLst>
                <p:ext uri="{386F3935-93C4-4BCD-93E2-E3B085C9AB24}">
                  <p16:designElem xmlns:p16="http://schemas.microsoft.com/office/powerpoint/2015/main" val="1"/>
                </p:ext>
              </p:extLst>
            </p:nvPr>
          </p:nvPicPr>
          <p:blipFill>
            <a:blip r:embed="rId5">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p14="http://schemas.microsoft.com/office/powerpoint/2010/main" xmlns:a14="http://schemas.microsoft.com/office/drawing/2010/main" xmlns:a16="http://schemas.microsoft.com/office/drawing/2014/main" xmlns="">
                  <a:solidFill>
                    <a:srgbClr val="FFFFFF"/>
                  </a:solidFill>
                </a14:hiddenFill>
              </a:ext>
            </a:extLst>
          </p:spPr>
        </p:pic>
      </p:grpSp>
      <p:pic>
        <p:nvPicPr>
          <p:cNvPr id="4" name="Picture 3" descr="close up of circuit board">
            <a:extLst>
              <a:ext uri="{FF2B5EF4-FFF2-40B4-BE49-F238E27FC236}">
                <a16:creationId xmlns:a16="http://schemas.microsoft.com/office/drawing/2014/main" id="{4B216623-4B59-4FC0-8E90-468349035D24}"/>
              </a:ext>
            </a:extLst>
          </p:cNvPr>
          <p:cNvPicPr>
            <a:picLocks noChangeAspect="1"/>
          </p:cNvPicPr>
          <p:nvPr/>
        </p:nvPicPr>
        <p:blipFill rotWithShape="1">
          <a:blip r:embed="rId6">
            <a:alphaModFix amt="30000"/>
          </a:blip>
          <a:srcRect l="17220" r="9210" b="-1"/>
          <a:stretch/>
        </p:blipFill>
        <p:spPr>
          <a:xfrm>
            <a:off x="-5597" y="10"/>
            <a:ext cx="7558541" cy="6857990"/>
          </a:xfrm>
          <a:prstGeom prst="rect">
            <a:avLst/>
          </a:prstGeom>
        </p:spPr>
      </p:pic>
      <p:grpSp>
        <p:nvGrpSpPr>
          <p:cNvPr id="178" name="Group 177">
            <a:extLst>
              <a:ext uri="{FF2B5EF4-FFF2-40B4-BE49-F238E27FC236}">
                <a16:creationId xmlns:a16="http://schemas.microsoft.com/office/drawing/2014/main" id="{FD642FB6-2808-4BC5-AE0B-7302C24B78A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solidFill>
            <a:schemeClr val="tx1">
              <a:alpha val="70000"/>
            </a:schemeClr>
          </a:solidFill>
          <a:effectLst/>
        </p:grpSpPr>
        <p:sp>
          <p:nvSpPr>
            <p:cNvPr id="179" name="Rectangle 178">
              <a:extLst>
                <a:ext uri="{FF2B5EF4-FFF2-40B4-BE49-F238E27FC236}">
                  <a16:creationId xmlns:a16="http://schemas.microsoft.com/office/drawing/2014/main" id="{0B0B8F04-D9A7-48E5-A29C-51A66B59DFF4}"/>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miter lim="800000"/>
                  <a:headEnd/>
                  <a:tailEnd/>
                </a14:hiddenLine>
              </a:ext>
            </a:extLst>
          </p:spPr>
        </p:sp>
        <p:sp>
          <p:nvSpPr>
            <p:cNvPr id="180" name="Freeform 6">
              <a:extLst>
                <a:ext uri="{FF2B5EF4-FFF2-40B4-BE49-F238E27FC236}">
                  <a16:creationId xmlns:a16="http://schemas.microsoft.com/office/drawing/2014/main" id="{D6D18883-6BFF-42BB-8088-FCCF83F9CFC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1" name="Freeform 7">
              <a:extLst>
                <a:ext uri="{FF2B5EF4-FFF2-40B4-BE49-F238E27FC236}">
                  <a16:creationId xmlns:a16="http://schemas.microsoft.com/office/drawing/2014/main" id="{1D0FEFB3-A009-4D0F-9107-C0B17786FB0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2" name="Rectangle 181">
              <a:extLst>
                <a:ext uri="{FF2B5EF4-FFF2-40B4-BE49-F238E27FC236}">
                  <a16:creationId xmlns:a16="http://schemas.microsoft.com/office/drawing/2014/main" id="{78E86C7F-B981-4448-8A1A-856F7124FF4A}"/>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miter lim="800000"/>
                  <a:headEnd/>
                  <a:tailEnd/>
                </a14:hiddenLine>
              </a:ext>
            </a:extLst>
          </p:spPr>
        </p:sp>
        <p:sp>
          <p:nvSpPr>
            <p:cNvPr id="183" name="Freeform 9">
              <a:extLst>
                <a:ext uri="{FF2B5EF4-FFF2-40B4-BE49-F238E27FC236}">
                  <a16:creationId xmlns:a16="http://schemas.microsoft.com/office/drawing/2014/main" id="{4C6CFFD9-BA00-4184-8310-5FC9550954F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4" name="Freeform 10">
              <a:extLst>
                <a:ext uri="{FF2B5EF4-FFF2-40B4-BE49-F238E27FC236}">
                  <a16:creationId xmlns:a16="http://schemas.microsoft.com/office/drawing/2014/main" id="{A1892DF3-4848-496C-8664-DFD32EE250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5" name="Freeform 11">
              <a:extLst>
                <a:ext uri="{FF2B5EF4-FFF2-40B4-BE49-F238E27FC236}">
                  <a16:creationId xmlns:a16="http://schemas.microsoft.com/office/drawing/2014/main" id="{D6DB8C30-651E-4D8F-A70C-163FC58427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6" name="Freeform 12">
              <a:extLst>
                <a:ext uri="{FF2B5EF4-FFF2-40B4-BE49-F238E27FC236}">
                  <a16:creationId xmlns:a16="http://schemas.microsoft.com/office/drawing/2014/main" id="{563DFB81-F969-4F44-BA6C-6347956423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7" name="Freeform 13">
              <a:extLst>
                <a:ext uri="{FF2B5EF4-FFF2-40B4-BE49-F238E27FC236}">
                  <a16:creationId xmlns:a16="http://schemas.microsoft.com/office/drawing/2014/main" id="{8E5DE346-AFCA-40DA-B5E2-93A86EA54C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8" name="Freeform 14">
              <a:extLst>
                <a:ext uri="{FF2B5EF4-FFF2-40B4-BE49-F238E27FC236}">
                  <a16:creationId xmlns:a16="http://schemas.microsoft.com/office/drawing/2014/main" id="{77A34306-2AE8-43D0-9686-E97B3B53FE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9" name="Freeform 15">
              <a:extLst>
                <a:ext uri="{FF2B5EF4-FFF2-40B4-BE49-F238E27FC236}">
                  <a16:creationId xmlns:a16="http://schemas.microsoft.com/office/drawing/2014/main" id="{B9CC10F0-FFCD-4CB9-AF4C-22722D20B75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0" name="Freeform 16">
              <a:extLst>
                <a:ext uri="{FF2B5EF4-FFF2-40B4-BE49-F238E27FC236}">
                  <a16:creationId xmlns:a16="http://schemas.microsoft.com/office/drawing/2014/main" id="{2A6B0E38-C962-4491-BFDA-75378B4D674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1" name="Freeform 17">
              <a:extLst>
                <a:ext uri="{FF2B5EF4-FFF2-40B4-BE49-F238E27FC236}">
                  <a16:creationId xmlns:a16="http://schemas.microsoft.com/office/drawing/2014/main" id="{655F640B-8407-487C-8696-F47451478E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2" name="Freeform 18">
              <a:extLst>
                <a:ext uri="{FF2B5EF4-FFF2-40B4-BE49-F238E27FC236}">
                  <a16:creationId xmlns:a16="http://schemas.microsoft.com/office/drawing/2014/main" id="{FAB4F099-4FF6-4410-A5B9-2A5355719C9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3" name="Freeform 19">
              <a:extLst>
                <a:ext uri="{FF2B5EF4-FFF2-40B4-BE49-F238E27FC236}">
                  <a16:creationId xmlns:a16="http://schemas.microsoft.com/office/drawing/2014/main" id="{6FE80B6E-3DA9-4304-9925-12E578C4E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4" name="Freeform 20">
              <a:extLst>
                <a:ext uri="{FF2B5EF4-FFF2-40B4-BE49-F238E27FC236}">
                  <a16:creationId xmlns:a16="http://schemas.microsoft.com/office/drawing/2014/main" id="{67D1CB75-0CBA-4E13-924C-21F221D7BF6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5" name="Freeform 21">
              <a:extLst>
                <a:ext uri="{FF2B5EF4-FFF2-40B4-BE49-F238E27FC236}">
                  <a16:creationId xmlns:a16="http://schemas.microsoft.com/office/drawing/2014/main" id="{F2CC783B-FA45-4777-A76A-982B285C7C4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6" name="Freeform 22">
              <a:extLst>
                <a:ext uri="{FF2B5EF4-FFF2-40B4-BE49-F238E27FC236}">
                  <a16:creationId xmlns:a16="http://schemas.microsoft.com/office/drawing/2014/main" id="{D68F4DD3-D736-4B78-972E-F5128CFBE7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7" name="Freeform 23">
              <a:extLst>
                <a:ext uri="{FF2B5EF4-FFF2-40B4-BE49-F238E27FC236}">
                  <a16:creationId xmlns:a16="http://schemas.microsoft.com/office/drawing/2014/main" id="{B14AF103-15B3-4796-A71A-297D37E1763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8" name="Freeform 24">
              <a:extLst>
                <a:ext uri="{FF2B5EF4-FFF2-40B4-BE49-F238E27FC236}">
                  <a16:creationId xmlns:a16="http://schemas.microsoft.com/office/drawing/2014/main" id="{B0B240FB-0453-4B6F-9F9B-C2C3305AC5E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9" name="Freeform 25">
              <a:extLst>
                <a:ext uri="{FF2B5EF4-FFF2-40B4-BE49-F238E27FC236}">
                  <a16:creationId xmlns:a16="http://schemas.microsoft.com/office/drawing/2014/main" id="{EBBBDCEE-433E-40F3-B49D-375CB162A8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0" name="Freeform 26">
              <a:extLst>
                <a:ext uri="{FF2B5EF4-FFF2-40B4-BE49-F238E27FC236}">
                  <a16:creationId xmlns:a16="http://schemas.microsoft.com/office/drawing/2014/main" id="{09B123C6-141E-4A37-B5A7-27E7764FA1F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1" name="Freeform 27">
              <a:extLst>
                <a:ext uri="{FF2B5EF4-FFF2-40B4-BE49-F238E27FC236}">
                  <a16:creationId xmlns:a16="http://schemas.microsoft.com/office/drawing/2014/main" id="{1FA1F521-36A1-49FF-84A7-229E8970F7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2" name="Freeform 28">
              <a:extLst>
                <a:ext uri="{FF2B5EF4-FFF2-40B4-BE49-F238E27FC236}">
                  <a16:creationId xmlns:a16="http://schemas.microsoft.com/office/drawing/2014/main" id="{DE512F89-D901-4487-A42C-02345EC5FCD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3" name="Freeform 29">
              <a:extLst>
                <a:ext uri="{FF2B5EF4-FFF2-40B4-BE49-F238E27FC236}">
                  <a16:creationId xmlns:a16="http://schemas.microsoft.com/office/drawing/2014/main" id="{ED3ED0E5-3226-4B78-B3EA-C591824B89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4" name="Freeform 30">
              <a:extLst>
                <a:ext uri="{FF2B5EF4-FFF2-40B4-BE49-F238E27FC236}">
                  <a16:creationId xmlns:a16="http://schemas.microsoft.com/office/drawing/2014/main" id="{9CBB1F68-B6DE-4ECF-B20F-328F9811E2F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5" name="Freeform 31">
              <a:extLst>
                <a:ext uri="{FF2B5EF4-FFF2-40B4-BE49-F238E27FC236}">
                  <a16:creationId xmlns:a16="http://schemas.microsoft.com/office/drawing/2014/main" id="{A566C551-9523-4D97-A8CF-5C91F436C5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6" name="Freeform 32">
              <a:extLst>
                <a:ext uri="{FF2B5EF4-FFF2-40B4-BE49-F238E27FC236}">
                  <a16:creationId xmlns:a16="http://schemas.microsoft.com/office/drawing/2014/main" id="{9E166BA0-9268-4419-9332-2D30C212397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7" name="Rectangle 206">
              <a:extLst>
                <a:ext uri="{FF2B5EF4-FFF2-40B4-BE49-F238E27FC236}">
                  <a16:creationId xmlns:a16="http://schemas.microsoft.com/office/drawing/2014/main" id="{B700C031-AA54-4DC7-B8A2-2569B3FA653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miter lim="800000"/>
                  <a:headEnd/>
                  <a:tailEnd/>
                </a14:hiddenLine>
              </a:ext>
            </a:extLst>
          </p:spPr>
        </p:sp>
        <p:sp>
          <p:nvSpPr>
            <p:cNvPr id="208" name="Freeform 34">
              <a:extLst>
                <a:ext uri="{FF2B5EF4-FFF2-40B4-BE49-F238E27FC236}">
                  <a16:creationId xmlns:a16="http://schemas.microsoft.com/office/drawing/2014/main" id="{03045EC8-ECC8-473F-8786-DE266F05B15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9" name="Freeform 35">
              <a:extLst>
                <a:ext uri="{FF2B5EF4-FFF2-40B4-BE49-F238E27FC236}">
                  <a16:creationId xmlns:a16="http://schemas.microsoft.com/office/drawing/2014/main" id="{9337EBA2-5088-4A44-8C0B-A6EE78989C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0" name="Freeform 36">
              <a:extLst>
                <a:ext uri="{FF2B5EF4-FFF2-40B4-BE49-F238E27FC236}">
                  <a16:creationId xmlns:a16="http://schemas.microsoft.com/office/drawing/2014/main" id="{3486A705-2593-45C9-A13E-8E2FB7C354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1" name="Freeform 37">
              <a:extLst>
                <a:ext uri="{FF2B5EF4-FFF2-40B4-BE49-F238E27FC236}">
                  <a16:creationId xmlns:a16="http://schemas.microsoft.com/office/drawing/2014/main" id="{F357321C-6DEE-4D02-A997-75E47EE0E0E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2" name="Freeform 38">
              <a:extLst>
                <a:ext uri="{FF2B5EF4-FFF2-40B4-BE49-F238E27FC236}">
                  <a16:creationId xmlns:a16="http://schemas.microsoft.com/office/drawing/2014/main" id="{D0B8F87F-3530-4BCD-A8E5-C1B83707B5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3" name="Freeform 39">
              <a:extLst>
                <a:ext uri="{FF2B5EF4-FFF2-40B4-BE49-F238E27FC236}">
                  <a16:creationId xmlns:a16="http://schemas.microsoft.com/office/drawing/2014/main" id="{5BE86BA3-AB0E-4F70-A552-0D9EB9E98E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4" name="Freeform 40">
              <a:extLst>
                <a:ext uri="{FF2B5EF4-FFF2-40B4-BE49-F238E27FC236}">
                  <a16:creationId xmlns:a16="http://schemas.microsoft.com/office/drawing/2014/main" id="{DF5FE773-B9AE-4A3F-8EDC-165CE579BDC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5" name="Freeform 41">
              <a:extLst>
                <a:ext uri="{FF2B5EF4-FFF2-40B4-BE49-F238E27FC236}">
                  <a16:creationId xmlns:a16="http://schemas.microsoft.com/office/drawing/2014/main" id="{4A03D7BE-B358-4F8B-85EA-65E0CBF2D1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6" name="Freeform 42">
              <a:extLst>
                <a:ext uri="{FF2B5EF4-FFF2-40B4-BE49-F238E27FC236}">
                  <a16:creationId xmlns:a16="http://schemas.microsoft.com/office/drawing/2014/main" id="{A6548877-0957-435B-A419-389A278E57E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7" name="Freeform 43">
              <a:extLst>
                <a:ext uri="{FF2B5EF4-FFF2-40B4-BE49-F238E27FC236}">
                  <a16:creationId xmlns:a16="http://schemas.microsoft.com/office/drawing/2014/main" id="{B2D5EA95-9E60-468A-8DA1-40F05C9BDA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8" name="Freeform 44">
              <a:extLst>
                <a:ext uri="{FF2B5EF4-FFF2-40B4-BE49-F238E27FC236}">
                  <a16:creationId xmlns:a16="http://schemas.microsoft.com/office/drawing/2014/main" id="{C9B409CE-11E5-40D1-8C9B-86614EAE2A3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9" name="Rectangle 218">
              <a:extLst>
                <a:ext uri="{FF2B5EF4-FFF2-40B4-BE49-F238E27FC236}">
                  <a16:creationId xmlns:a16="http://schemas.microsoft.com/office/drawing/2014/main" id="{9E594AF5-DB50-4227-AC2F-10EE5233C41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miter lim="800000"/>
                  <a:headEnd/>
                  <a:tailEnd/>
                </a14:hiddenLine>
              </a:ext>
            </a:extLst>
          </p:spPr>
        </p:sp>
        <p:sp>
          <p:nvSpPr>
            <p:cNvPr id="220" name="Freeform 46">
              <a:extLst>
                <a:ext uri="{FF2B5EF4-FFF2-40B4-BE49-F238E27FC236}">
                  <a16:creationId xmlns:a16="http://schemas.microsoft.com/office/drawing/2014/main" id="{9335DCAF-74A2-4994-B5BF-1C079A40A5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21" name="Freeform 47">
              <a:extLst>
                <a:ext uri="{FF2B5EF4-FFF2-40B4-BE49-F238E27FC236}">
                  <a16:creationId xmlns:a16="http://schemas.microsoft.com/office/drawing/2014/main" id="{1DC8E1A2-0C6B-4BA9-85F4-3645AED5DEA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22" name="Freeform 48">
              <a:extLst>
                <a:ext uri="{FF2B5EF4-FFF2-40B4-BE49-F238E27FC236}">
                  <a16:creationId xmlns:a16="http://schemas.microsoft.com/office/drawing/2014/main" id="{28F38DE0-3BEE-441A-8212-E77DA2328A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23" name="Freeform 49">
              <a:extLst>
                <a:ext uri="{FF2B5EF4-FFF2-40B4-BE49-F238E27FC236}">
                  <a16:creationId xmlns:a16="http://schemas.microsoft.com/office/drawing/2014/main" id="{AE81208E-D239-496C-A312-506B0241B31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24" name="Freeform 50">
              <a:extLst>
                <a:ext uri="{FF2B5EF4-FFF2-40B4-BE49-F238E27FC236}">
                  <a16:creationId xmlns:a16="http://schemas.microsoft.com/office/drawing/2014/main" id="{242FE966-DDA4-4668-B8D6-C4B0D4C78E5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25" name="Freeform 51">
              <a:extLst>
                <a:ext uri="{FF2B5EF4-FFF2-40B4-BE49-F238E27FC236}">
                  <a16:creationId xmlns:a16="http://schemas.microsoft.com/office/drawing/2014/main" id="{FB0A5F60-550F-4025-9DCE-6F42A7C064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26" name="Freeform 52">
              <a:extLst>
                <a:ext uri="{FF2B5EF4-FFF2-40B4-BE49-F238E27FC236}">
                  <a16:creationId xmlns:a16="http://schemas.microsoft.com/office/drawing/2014/main" id="{D7B61D18-4A61-44C9-A809-40639E8C1D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27" name="Freeform 53">
              <a:extLst>
                <a:ext uri="{FF2B5EF4-FFF2-40B4-BE49-F238E27FC236}">
                  <a16:creationId xmlns:a16="http://schemas.microsoft.com/office/drawing/2014/main" id="{CB26E7EB-DC12-4BA7-B5DE-09EF2C1D0A3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28" name="Freeform 54">
              <a:extLst>
                <a:ext uri="{FF2B5EF4-FFF2-40B4-BE49-F238E27FC236}">
                  <a16:creationId xmlns:a16="http://schemas.microsoft.com/office/drawing/2014/main" id="{921237B4-9D85-4611-851F-5DBD71544AE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29" name="Freeform 55">
              <a:extLst>
                <a:ext uri="{FF2B5EF4-FFF2-40B4-BE49-F238E27FC236}">
                  <a16:creationId xmlns:a16="http://schemas.microsoft.com/office/drawing/2014/main" id="{C91509DE-9FAA-4E84-BCC1-CDDBEA8AC0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30" name="Freeform 56">
              <a:extLst>
                <a:ext uri="{FF2B5EF4-FFF2-40B4-BE49-F238E27FC236}">
                  <a16:creationId xmlns:a16="http://schemas.microsoft.com/office/drawing/2014/main" id="{C7029B06-6A09-4E46-BA86-F3C66DBDD4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31" name="Freeform 57">
              <a:extLst>
                <a:ext uri="{FF2B5EF4-FFF2-40B4-BE49-F238E27FC236}">
                  <a16:creationId xmlns:a16="http://schemas.microsoft.com/office/drawing/2014/main" id="{FF4ACFBF-D1F2-47B1-B0EB-F08C6508BD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32" name="Freeform 58">
              <a:extLst>
                <a:ext uri="{FF2B5EF4-FFF2-40B4-BE49-F238E27FC236}">
                  <a16:creationId xmlns:a16="http://schemas.microsoft.com/office/drawing/2014/main" id="{A6FD1991-3A0E-4F63-BAD9-A98C2986048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grpSp>
      <p:sp>
        <p:nvSpPr>
          <p:cNvPr id="2" name="Title 1">
            <a:extLst>
              <a:ext uri="{FF2B5EF4-FFF2-40B4-BE49-F238E27FC236}">
                <a16:creationId xmlns:a16="http://schemas.microsoft.com/office/drawing/2014/main" id="{0A6BCF94-F108-4D92-8C4F-CD9273947A31}"/>
              </a:ext>
            </a:extLst>
          </p:cNvPr>
          <p:cNvSpPr>
            <a:spLocks noGrp="1"/>
          </p:cNvSpPr>
          <p:nvPr>
            <p:ph type="title"/>
          </p:nvPr>
        </p:nvSpPr>
        <p:spPr>
          <a:xfrm>
            <a:off x="2428875" y="618518"/>
            <a:ext cx="8618535" cy="1478570"/>
          </a:xfrm>
        </p:spPr>
        <p:txBody>
          <a:bodyPr>
            <a:normAutofit/>
          </a:bodyPr>
          <a:lstStyle/>
          <a:p>
            <a:r>
              <a:rPr lang="en-US" sz="3200" dirty="0"/>
              <a:t>The hard part</a:t>
            </a:r>
          </a:p>
        </p:txBody>
      </p:sp>
      <p:sp>
        <p:nvSpPr>
          <p:cNvPr id="3" name="Content Placeholder 2">
            <a:extLst>
              <a:ext uri="{FF2B5EF4-FFF2-40B4-BE49-F238E27FC236}">
                <a16:creationId xmlns:a16="http://schemas.microsoft.com/office/drawing/2014/main" id="{78399AB7-9E36-4EAD-B44A-9E0CEA24AACE}"/>
              </a:ext>
            </a:extLst>
          </p:cNvPr>
          <p:cNvSpPr>
            <a:spLocks noGrp="1"/>
          </p:cNvSpPr>
          <p:nvPr>
            <p:ph idx="1"/>
          </p:nvPr>
        </p:nvSpPr>
        <p:spPr>
          <a:xfrm>
            <a:off x="7962519" y="2249487"/>
            <a:ext cx="3084892" cy="3541714"/>
          </a:xfrm>
        </p:spPr>
        <p:txBody>
          <a:bodyPr>
            <a:normAutofit/>
          </a:bodyPr>
          <a:lstStyle/>
          <a:p>
            <a:pPr>
              <a:lnSpc>
                <a:spcPct val="110000"/>
              </a:lnSpc>
            </a:pPr>
            <a:r>
              <a:rPr lang="en-US" sz="1600" dirty="0"/>
              <a:t>No amount of reasonable equipment will work if the speaker doesn’t speak up and point their face at the microphone.  </a:t>
            </a:r>
          </a:p>
          <a:p>
            <a:pPr>
              <a:lnSpc>
                <a:spcPct val="110000"/>
              </a:lnSpc>
            </a:pPr>
            <a:r>
              <a:rPr lang="en-US" sz="1600" dirty="0"/>
              <a:t>There has to be a sound to amplify.  </a:t>
            </a:r>
          </a:p>
          <a:p>
            <a:pPr>
              <a:lnSpc>
                <a:spcPct val="110000"/>
              </a:lnSpc>
            </a:pPr>
            <a:r>
              <a:rPr lang="en-US" sz="1600" dirty="0"/>
              <a:t>Your brilliant presentation is impeded if some can’t hear it. </a:t>
            </a:r>
          </a:p>
        </p:txBody>
      </p:sp>
      <p:pic>
        <p:nvPicPr>
          <p:cNvPr id="6" name="slide 11">
            <a:hlinkClick r:id="" action="ppaction://media"/>
            <a:extLst>
              <a:ext uri="{FF2B5EF4-FFF2-40B4-BE49-F238E27FC236}">
                <a16:creationId xmlns:a16="http://schemas.microsoft.com/office/drawing/2014/main" id="{00C71C70-5767-0754-B514-1A236309CF3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016618" y="5561013"/>
            <a:ext cx="406400" cy="406400"/>
          </a:xfrm>
          <a:prstGeom prst="rect">
            <a:avLst/>
          </a:prstGeom>
        </p:spPr>
      </p:pic>
    </p:spTree>
    <p:extLst>
      <p:ext uri="{BB962C8B-B14F-4D97-AF65-F5344CB8AC3E}">
        <p14:creationId xmlns:p14="http://schemas.microsoft.com/office/powerpoint/2010/main" val="1094849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374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4">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grpSp>
        <p:nvGrpSpPr>
          <p:cNvPr id="174" name="Group 173">
            <a:extLst>
              <a:ext uri="{FF2B5EF4-FFF2-40B4-BE49-F238E27FC236}">
                <a16:creationId xmlns:a16="http://schemas.microsoft.com/office/drawing/2014/main" id="{8E1DDAD8-1D10-4640-A034-BE90015E37B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12192003" cy="6858001"/>
            <a:chOff x="0" y="-1"/>
            <a:chExt cx="12192003" cy="6858001"/>
          </a:xfrm>
        </p:grpSpPr>
        <p:sp useBgFill="1">
          <p:nvSpPr>
            <p:cNvPr id="175" name="Rectangle 174">
              <a:extLst>
                <a:ext uri="{FF2B5EF4-FFF2-40B4-BE49-F238E27FC236}">
                  <a16:creationId xmlns:a16="http://schemas.microsoft.com/office/drawing/2014/main" id="{52FE7688-721D-4A97-B007-BDE056094D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6" name="Picture 2">
              <a:extLst>
                <a:ext uri="{FF2B5EF4-FFF2-40B4-BE49-F238E27FC236}">
                  <a16:creationId xmlns:a16="http://schemas.microsoft.com/office/drawing/2014/main" id="{9E73A810-8571-4A9D-A3CB-336933AB4C0E}"/>
                </a:ext>
                <a:ext uri="{C183D7F6-B498-43B3-948B-1728B52AA6E4}">
                  <adec:decorative xmlns:adec="http://schemas.microsoft.com/office/drawing/2017/decorative" val="1"/>
                </a:ext>
              </a:extLst>
            </p:cNvPr>
            <p:cNvPicPr>
              <a:picLocks noChangeAspect="1" noChangeArrowheads="1"/>
            </p:cNvPicPr>
            <p:nvPr>
              <p:extLst>
                <p:ext uri="{386F3935-93C4-4BCD-93E2-E3B085C9AB24}">
                  <p16:designElem xmlns:p16="http://schemas.microsoft.com/office/powerpoint/2015/main" val="1"/>
                </p:ext>
              </p:extLst>
            </p:nvPr>
          </p:nvPicPr>
          <p:blipFill>
            <a:blip r:embed="rId5">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6="http://schemas.microsoft.com/office/drawing/2014/main" xmlns:a14="http://schemas.microsoft.com/office/drawing/2010/main" xmlns:p14="http://schemas.microsoft.com/office/powerpoint/2010/main">
                  <a:solidFill>
                    <a:srgbClr val="FFFFFF"/>
                  </a:solidFill>
                </a14:hiddenFill>
              </a:ext>
            </a:extLst>
          </p:spPr>
        </p:pic>
      </p:grpSp>
      <p:pic>
        <p:nvPicPr>
          <p:cNvPr id="4" name="Picture 3" descr="close up of circuit board">
            <a:extLst>
              <a:ext uri="{FF2B5EF4-FFF2-40B4-BE49-F238E27FC236}">
                <a16:creationId xmlns:a16="http://schemas.microsoft.com/office/drawing/2014/main" id="{4B216623-4B59-4FC0-8E90-468349035D24}"/>
              </a:ext>
            </a:extLst>
          </p:cNvPr>
          <p:cNvPicPr>
            <a:picLocks noChangeAspect="1"/>
          </p:cNvPicPr>
          <p:nvPr/>
        </p:nvPicPr>
        <p:blipFill rotWithShape="1">
          <a:blip r:embed="rId6">
            <a:alphaModFix amt="30000"/>
          </a:blip>
          <a:srcRect l="17220" r="9210" b="-1"/>
          <a:stretch/>
        </p:blipFill>
        <p:spPr>
          <a:xfrm>
            <a:off x="-19050" y="-33338"/>
            <a:ext cx="7558541" cy="6857990"/>
          </a:xfrm>
          <a:prstGeom prst="rect">
            <a:avLst/>
          </a:prstGeom>
        </p:spPr>
      </p:pic>
      <p:grpSp>
        <p:nvGrpSpPr>
          <p:cNvPr id="178" name="Group 177">
            <a:extLst>
              <a:ext uri="{FF2B5EF4-FFF2-40B4-BE49-F238E27FC236}">
                <a16:creationId xmlns:a16="http://schemas.microsoft.com/office/drawing/2014/main" id="{FD642FB6-2808-4BC5-AE0B-7302C24B78A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solidFill>
            <a:schemeClr val="tx1">
              <a:alpha val="70000"/>
            </a:schemeClr>
          </a:solidFill>
          <a:effectLst/>
        </p:grpSpPr>
        <p:sp>
          <p:nvSpPr>
            <p:cNvPr id="179" name="Rectangle 178">
              <a:extLst>
                <a:ext uri="{FF2B5EF4-FFF2-40B4-BE49-F238E27FC236}">
                  <a16:creationId xmlns:a16="http://schemas.microsoft.com/office/drawing/2014/main" id="{0B0B8F04-D9A7-48E5-A29C-51A66B59DFF4}"/>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180" name="Freeform 6">
              <a:extLst>
                <a:ext uri="{FF2B5EF4-FFF2-40B4-BE49-F238E27FC236}">
                  <a16:creationId xmlns:a16="http://schemas.microsoft.com/office/drawing/2014/main" id="{D6D18883-6BFF-42BB-8088-FCCF83F9CFC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1" name="Freeform 7">
              <a:extLst>
                <a:ext uri="{FF2B5EF4-FFF2-40B4-BE49-F238E27FC236}">
                  <a16:creationId xmlns:a16="http://schemas.microsoft.com/office/drawing/2014/main" id="{1D0FEFB3-A009-4D0F-9107-C0B17786FB0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2" name="Rectangle 181">
              <a:extLst>
                <a:ext uri="{FF2B5EF4-FFF2-40B4-BE49-F238E27FC236}">
                  <a16:creationId xmlns:a16="http://schemas.microsoft.com/office/drawing/2014/main" id="{78E86C7F-B981-4448-8A1A-856F7124FF4A}"/>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183" name="Freeform 9">
              <a:extLst>
                <a:ext uri="{FF2B5EF4-FFF2-40B4-BE49-F238E27FC236}">
                  <a16:creationId xmlns:a16="http://schemas.microsoft.com/office/drawing/2014/main" id="{4C6CFFD9-BA00-4184-8310-5FC9550954F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4" name="Freeform 10">
              <a:extLst>
                <a:ext uri="{FF2B5EF4-FFF2-40B4-BE49-F238E27FC236}">
                  <a16:creationId xmlns:a16="http://schemas.microsoft.com/office/drawing/2014/main" id="{A1892DF3-4848-496C-8664-DFD32EE250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5" name="Freeform 11">
              <a:extLst>
                <a:ext uri="{FF2B5EF4-FFF2-40B4-BE49-F238E27FC236}">
                  <a16:creationId xmlns:a16="http://schemas.microsoft.com/office/drawing/2014/main" id="{D6DB8C30-651E-4D8F-A70C-163FC58427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6" name="Freeform 12">
              <a:extLst>
                <a:ext uri="{FF2B5EF4-FFF2-40B4-BE49-F238E27FC236}">
                  <a16:creationId xmlns:a16="http://schemas.microsoft.com/office/drawing/2014/main" id="{563DFB81-F969-4F44-BA6C-6347956423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7" name="Freeform 13">
              <a:extLst>
                <a:ext uri="{FF2B5EF4-FFF2-40B4-BE49-F238E27FC236}">
                  <a16:creationId xmlns:a16="http://schemas.microsoft.com/office/drawing/2014/main" id="{8E5DE346-AFCA-40DA-B5E2-93A86EA54C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8" name="Freeform 14">
              <a:extLst>
                <a:ext uri="{FF2B5EF4-FFF2-40B4-BE49-F238E27FC236}">
                  <a16:creationId xmlns:a16="http://schemas.microsoft.com/office/drawing/2014/main" id="{77A34306-2AE8-43D0-9686-E97B3B53FE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9" name="Freeform 15">
              <a:extLst>
                <a:ext uri="{FF2B5EF4-FFF2-40B4-BE49-F238E27FC236}">
                  <a16:creationId xmlns:a16="http://schemas.microsoft.com/office/drawing/2014/main" id="{B9CC10F0-FFCD-4CB9-AF4C-22722D20B75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0" name="Freeform 16">
              <a:extLst>
                <a:ext uri="{FF2B5EF4-FFF2-40B4-BE49-F238E27FC236}">
                  <a16:creationId xmlns:a16="http://schemas.microsoft.com/office/drawing/2014/main" id="{2A6B0E38-C962-4491-BFDA-75378B4D674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1" name="Freeform 17">
              <a:extLst>
                <a:ext uri="{FF2B5EF4-FFF2-40B4-BE49-F238E27FC236}">
                  <a16:creationId xmlns:a16="http://schemas.microsoft.com/office/drawing/2014/main" id="{655F640B-8407-487C-8696-F47451478E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2" name="Freeform 18">
              <a:extLst>
                <a:ext uri="{FF2B5EF4-FFF2-40B4-BE49-F238E27FC236}">
                  <a16:creationId xmlns:a16="http://schemas.microsoft.com/office/drawing/2014/main" id="{FAB4F099-4FF6-4410-A5B9-2A5355719C9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3" name="Freeform 19">
              <a:extLst>
                <a:ext uri="{FF2B5EF4-FFF2-40B4-BE49-F238E27FC236}">
                  <a16:creationId xmlns:a16="http://schemas.microsoft.com/office/drawing/2014/main" id="{6FE80B6E-3DA9-4304-9925-12E578C4E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4" name="Freeform 20">
              <a:extLst>
                <a:ext uri="{FF2B5EF4-FFF2-40B4-BE49-F238E27FC236}">
                  <a16:creationId xmlns:a16="http://schemas.microsoft.com/office/drawing/2014/main" id="{67D1CB75-0CBA-4E13-924C-21F221D7BF6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5" name="Freeform 21">
              <a:extLst>
                <a:ext uri="{FF2B5EF4-FFF2-40B4-BE49-F238E27FC236}">
                  <a16:creationId xmlns:a16="http://schemas.microsoft.com/office/drawing/2014/main" id="{F2CC783B-FA45-4777-A76A-982B285C7C4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6" name="Freeform 22">
              <a:extLst>
                <a:ext uri="{FF2B5EF4-FFF2-40B4-BE49-F238E27FC236}">
                  <a16:creationId xmlns:a16="http://schemas.microsoft.com/office/drawing/2014/main" id="{D68F4DD3-D736-4B78-972E-F5128CFBE7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7" name="Freeform 23">
              <a:extLst>
                <a:ext uri="{FF2B5EF4-FFF2-40B4-BE49-F238E27FC236}">
                  <a16:creationId xmlns:a16="http://schemas.microsoft.com/office/drawing/2014/main" id="{B14AF103-15B3-4796-A71A-297D37E1763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8" name="Freeform 24">
              <a:extLst>
                <a:ext uri="{FF2B5EF4-FFF2-40B4-BE49-F238E27FC236}">
                  <a16:creationId xmlns:a16="http://schemas.microsoft.com/office/drawing/2014/main" id="{B0B240FB-0453-4B6F-9F9B-C2C3305AC5E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9" name="Freeform 25">
              <a:extLst>
                <a:ext uri="{FF2B5EF4-FFF2-40B4-BE49-F238E27FC236}">
                  <a16:creationId xmlns:a16="http://schemas.microsoft.com/office/drawing/2014/main" id="{EBBBDCEE-433E-40F3-B49D-375CB162A8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0" name="Freeform 26">
              <a:extLst>
                <a:ext uri="{FF2B5EF4-FFF2-40B4-BE49-F238E27FC236}">
                  <a16:creationId xmlns:a16="http://schemas.microsoft.com/office/drawing/2014/main" id="{09B123C6-141E-4A37-B5A7-27E7764FA1F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1" name="Freeform 27">
              <a:extLst>
                <a:ext uri="{FF2B5EF4-FFF2-40B4-BE49-F238E27FC236}">
                  <a16:creationId xmlns:a16="http://schemas.microsoft.com/office/drawing/2014/main" id="{1FA1F521-36A1-49FF-84A7-229E8970F7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2" name="Freeform 28">
              <a:extLst>
                <a:ext uri="{FF2B5EF4-FFF2-40B4-BE49-F238E27FC236}">
                  <a16:creationId xmlns:a16="http://schemas.microsoft.com/office/drawing/2014/main" id="{DE512F89-D901-4487-A42C-02345EC5FCD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3" name="Freeform 29">
              <a:extLst>
                <a:ext uri="{FF2B5EF4-FFF2-40B4-BE49-F238E27FC236}">
                  <a16:creationId xmlns:a16="http://schemas.microsoft.com/office/drawing/2014/main" id="{ED3ED0E5-3226-4B78-B3EA-C591824B89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4" name="Freeform 30">
              <a:extLst>
                <a:ext uri="{FF2B5EF4-FFF2-40B4-BE49-F238E27FC236}">
                  <a16:creationId xmlns:a16="http://schemas.microsoft.com/office/drawing/2014/main" id="{9CBB1F68-B6DE-4ECF-B20F-328F9811E2F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5" name="Freeform 31">
              <a:extLst>
                <a:ext uri="{FF2B5EF4-FFF2-40B4-BE49-F238E27FC236}">
                  <a16:creationId xmlns:a16="http://schemas.microsoft.com/office/drawing/2014/main" id="{A566C551-9523-4D97-A8CF-5C91F436C5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6" name="Freeform 32">
              <a:extLst>
                <a:ext uri="{FF2B5EF4-FFF2-40B4-BE49-F238E27FC236}">
                  <a16:creationId xmlns:a16="http://schemas.microsoft.com/office/drawing/2014/main" id="{9E166BA0-9268-4419-9332-2D30C212397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7" name="Rectangle 206">
              <a:extLst>
                <a:ext uri="{FF2B5EF4-FFF2-40B4-BE49-F238E27FC236}">
                  <a16:creationId xmlns:a16="http://schemas.microsoft.com/office/drawing/2014/main" id="{B700C031-AA54-4DC7-B8A2-2569B3FA653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208" name="Freeform 34">
              <a:extLst>
                <a:ext uri="{FF2B5EF4-FFF2-40B4-BE49-F238E27FC236}">
                  <a16:creationId xmlns:a16="http://schemas.microsoft.com/office/drawing/2014/main" id="{03045EC8-ECC8-473F-8786-DE266F05B15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9" name="Freeform 35">
              <a:extLst>
                <a:ext uri="{FF2B5EF4-FFF2-40B4-BE49-F238E27FC236}">
                  <a16:creationId xmlns:a16="http://schemas.microsoft.com/office/drawing/2014/main" id="{9337EBA2-5088-4A44-8C0B-A6EE78989C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0" name="Freeform 36">
              <a:extLst>
                <a:ext uri="{FF2B5EF4-FFF2-40B4-BE49-F238E27FC236}">
                  <a16:creationId xmlns:a16="http://schemas.microsoft.com/office/drawing/2014/main" id="{3486A705-2593-45C9-A13E-8E2FB7C354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1" name="Freeform 37">
              <a:extLst>
                <a:ext uri="{FF2B5EF4-FFF2-40B4-BE49-F238E27FC236}">
                  <a16:creationId xmlns:a16="http://schemas.microsoft.com/office/drawing/2014/main" id="{F357321C-6DEE-4D02-A997-75E47EE0E0E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2" name="Freeform 38">
              <a:extLst>
                <a:ext uri="{FF2B5EF4-FFF2-40B4-BE49-F238E27FC236}">
                  <a16:creationId xmlns:a16="http://schemas.microsoft.com/office/drawing/2014/main" id="{D0B8F87F-3530-4BCD-A8E5-C1B83707B5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3" name="Freeform 39">
              <a:extLst>
                <a:ext uri="{FF2B5EF4-FFF2-40B4-BE49-F238E27FC236}">
                  <a16:creationId xmlns:a16="http://schemas.microsoft.com/office/drawing/2014/main" id="{5BE86BA3-AB0E-4F70-A552-0D9EB9E98E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4" name="Freeform 40">
              <a:extLst>
                <a:ext uri="{FF2B5EF4-FFF2-40B4-BE49-F238E27FC236}">
                  <a16:creationId xmlns:a16="http://schemas.microsoft.com/office/drawing/2014/main" id="{DF5FE773-B9AE-4A3F-8EDC-165CE579BDC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5" name="Freeform 41">
              <a:extLst>
                <a:ext uri="{FF2B5EF4-FFF2-40B4-BE49-F238E27FC236}">
                  <a16:creationId xmlns:a16="http://schemas.microsoft.com/office/drawing/2014/main" id="{4A03D7BE-B358-4F8B-85EA-65E0CBF2D1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6" name="Freeform 42">
              <a:extLst>
                <a:ext uri="{FF2B5EF4-FFF2-40B4-BE49-F238E27FC236}">
                  <a16:creationId xmlns:a16="http://schemas.microsoft.com/office/drawing/2014/main" id="{A6548877-0957-435B-A419-389A278E57E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7" name="Freeform 43">
              <a:extLst>
                <a:ext uri="{FF2B5EF4-FFF2-40B4-BE49-F238E27FC236}">
                  <a16:creationId xmlns:a16="http://schemas.microsoft.com/office/drawing/2014/main" id="{B2D5EA95-9E60-468A-8DA1-40F05C9BDA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8" name="Freeform 44">
              <a:extLst>
                <a:ext uri="{FF2B5EF4-FFF2-40B4-BE49-F238E27FC236}">
                  <a16:creationId xmlns:a16="http://schemas.microsoft.com/office/drawing/2014/main" id="{C9B409CE-11E5-40D1-8C9B-86614EAE2A3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9" name="Rectangle 218">
              <a:extLst>
                <a:ext uri="{FF2B5EF4-FFF2-40B4-BE49-F238E27FC236}">
                  <a16:creationId xmlns:a16="http://schemas.microsoft.com/office/drawing/2014/main" id="{9E594AF5-DB50-4227-AC2F-10EE5233C41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220" name="Freeform 46">
              <a:extLst>
                <a:ext uri="{FF2B5EF4-FFF2-40B4-BE49-F238E27FC236}">
                  <a16:creationId xmlns:a16="http://schemas.microsoft.com/office/drawing/2014/main" id="{9335DCAF-74A2-4994-B5BF-1C079A40A5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21" name="Freeform 47">
              <a:extLst>
                <a:ext uri="{FF2B5EF4-FFF2-40B4-BE49-F238E27FC236}">
                  <a16:creationId xmlns:a16="http://schemas.microsoft.com/office/drawing/2014/main" id="{1DC8E1A2-0C6B-4BA9-85F4-3645AED5DEA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22" name="Freeform 48">
              <a:extLst>
                <a:ext uri="{FF2B5EF4-FFF2-40B4-BE49-F238E27FC236}">
                  <a16:creationId xmlns:a16="http://schemas.microsoft.com/office/drawing/2014/main" id="{28F38DE0-3BEE-441A-8212-E77DA2328A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23" name="Freeform 49">
              <a:extLst>
                <a:ext uri="{FF2B5EF4-FFF2-40B4-BE49-F238E27FC236}">
                  <a16:creationId xmlns:a16="http://schemas.microsoft.com/office/drawing/2014/main" id="{AE81208E-D239-496C-A312-506B0241B31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24" name="Freeform 50">
              <a:extLst>
                <a:ext uri="{FF2B5EF4-FFF2-40B4-BE49-F238E27FC236}">
                  <a16:creationId xmlns:a16="http://schemas.microsoft.com/office/drawing/2014/main" id="{242FE966-DDA4-4668-B8D6-C4B0D4C78E5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25" name="Freeform 51">
              <a:extLst>
                <a:ext uri="{FF2B5EF4-FFF2-40B4-BE49-F238E27FC236}">
                  <a16:creationId xmlns:a16="http://schemas.microsoft.com/office/drawing/2014/main" id="{FB0A5F60-550F-4025-9DCE-6F42A7C064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26" name="Freeform 52">
              <a:extLst>
                <a:ext uri="{FF2B5EF4-FFF2-40B4-BE49-F238E27FC236}">
                  <a16:creationId xmlns:a16="http://schemas.microsoft.com/office/drawing/2014/main" id="{D7B61D18-4A61-44C9-A809-40639E8C1D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27" name="Freeform 53">
              <a:extLst>
                <a:ext uri="{FF2B5EF4-FFF2-40B4-BE49-F238E27FC236}">
                  <a16:creationId xmlns:a16="http://schemas.microsoft.com/office/drawing/2014/main" id="{CB26E7EB-DC12-4BA7-B5DE-09EF2C1D0A3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28" name="Freeform 54">
              <a:extLst>
                <a:ext uri="{FF2B5EF4-FFF2-40B4-BE49-F238E27FC236}">
                  <a16:creationId xmlns:a16="http://schemas.microsoft.com/office/drawing/2014/main" id="{921237B4-9D85-4611-851F-5DBD71544AE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29" name="Freeform 55">
              <a:extLst>
                <a:ext uri="{FF2B5EF4-FFF2-40B4-BE49-F238E27FC236}">
                  <a16:creationId xmlns:a16="http://schemas.microsoft.com/office/drawing/2014/main" id="{C91509DE-9FAA-4E84-BCC1-CDDBEA8AC0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30" name="Freeform 56">
              <a:extLst>
                <a:ext uri="{FF2B5EF4-FFF2-40B4-BE49-F238E27FC236}">
                  <a16:creationId xmlns:a16="http://schemas.microsoft.com/office/drawing/2014/main" id="{C7029B06-6A09-4E46-BA86-F3C66DBDD4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31" name="Freeform 57">
              <a:extLst>
                <a:ext uri="{FF2B5EF4-FFF2-40B4-BE49-F238E27FC236}">
                  <a16:creationId xmlns:a16="http://schemas.microsoft.com/office/drawing/2014/main" id="{FF4ACFBF-D1F2-47B1-B0EB-F08C6508BD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32" name="Freeform 58">
              <a:extLst>
                <a:ext uri="{FF2B5EF4-FFF2-40B4-BE49-F238E27FC236}">
                  <a16:creationId xmlns:a16="http://schemas.microsoft.com/office/drawing/2014/main" id="{A6FD1991-3A0E-4F63-BAD9-A98C2986048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grpSp>
      <p:sp>
        <p:nvSpPr>
          <p:cNvPr id="2" name="Title 1">
            <a:extLst>
              <a:ext uri="{FF2B5EF4-FFF2-40B4-BE49-F238E27FC236}">
                <a16:creationId xmlns:a16="http://schemas.microsoft.com/office/drawing/2014/main" id="{0A6BCF94-F108-4D92-8C4F-CD9273947A31}"/>
              </a:ext>
            </a:extLst>
          </p:cNvPr>
          <p:cNvSpPr>
            <a:spLocks noGrp="1"/>
          </p:cNvSpPr>
          <p:nvPr>
            <p:ph type="title"/>
          </p:nvPr>
        </p:nvSpPr>
        <p:spPr>
          <a:xfrm>
            <a:off x="7962519" y="618518"/>
            <a:ext cx="3084891" cy="1478570"/>
          </a:xfrm>
        </p:spPr>
        <p:txBody>
          <a:bodyPr>
            <a:normAutofit/>
          </a:bodyPr>
          <a:lstStyle/>
          <a:p>
            <a:r>
              <a:rPr lang="en-US" sz="3200" dirty="0"/>
              <a:t>Power up!</a:t>
            </a:r>
          </a:p>
        </p:txBody>
      </p:sp>
      <p:sp>
        <p:nvSpPr>
          <p:cNvPr id="3" name="Content Placeholder 2">
            <a:extLst>
              <a:ext uri="{FF2B5EF4-FFF2-40B4-BE49-F238E27FC236}">
                <a16:creationId xmlns:a16="http://schemas.microsoft.com/office/drawing/2014/main" id="{78399AB7-9E36-4EAD-B44A-9E0CEA24AACE}"/>
              </a:ext>
            </a:extLst>
          </p:cNvPr>
          <p:cNvSpPr>
            <a:spLocks noGrp="1"/>
          </p:cNvSpPr>
          <p:nvPr>
            <p:ph idx="1"/>
          </p:nvPr>
        </p:nvSpPr>
        <p:spPr>
          <a:xfrm>
            <a:off x="7962519" y="2249487"/>
            <a:ext cx="3084892" cy="3541714"/>
          </a:xfrm>
        </p:spPr>
        <p:txBody>
          <a:bodyPr>
            <a:normAutofit/>
          </a:bodyPr>
          <a:lstStyle/>
          <a:p>
            <a:pPr>
              <a:lnSpc>
                <a:spcPct val="110000"/>
              </a:lnSpc>
            </a:pPr>
            <a:r>
              <a:rPr lang="en-US" sz="1600" dirty="0"/>
              <a:t>Under the little window behind the mixer is the main power button.  You will normally only have to turn this on or off.  All devices are powered by this button</a:t>
            </a:r>
          </a:p>
          <a:p>
            <a:pPr>
              <a:lnSpc>
                <a:spcPct val="110000"/>
              </a:lnSpc>
            </a:pPr>
            <a:r>
              <a:rPr lang="en-US" sz="1600" dirty="0"/>
              <a:t>The only exceptions are the battery operated or wireless devices.  They need to be turned on individually.  </a:t>
            </a:r>
          </a:p>
        </p:txBody>
      </p:sp>
      <p:pic>
        <p:nvPicPr>
          <p:cNvPr id="8" name="Picture 7">
            <a:extLst>
              <a:ext uri="{FF2B5EF4-FFF2-40B4-BE49-F238E27FC236}">
                <a16:creationId xmlns:a16="http://schemas.microsoft.com/office/drawing/2014/main" id="{8A420998-1384-3C4B-0210-DF5C3AF2633F}"/>
              </a:ext>
            </a:extLst>
          </p:cNvPr>
          <p:cNvPicPr>
            <a:picLocks noChangeAspect="1"/>
          </p:cNvPicPr>
          <p:nvPr/>
        </p:nvPicPr>
        <p:blipFill>
          <a:blip r:embed="rId7"/>
          <a:stretch>
            <a:fillRect/>
          </a:stretch>
        </p:blipFill>
        <p:spPr>
          <a:xfrm>
            <a:off x="695323" y="-9525"/>
            <a:ext cx="5605454" cy="6858000"/>
          </a:xfrm>
          <a:prstGeom prst="rect">
            <a:avLst/>
          </a:prstGeom>
        </p:spPr>
      </p:pic>
      <p:pic>
        <p:nvPicPr>
          <p:cNvPr id="15" name="slide 1">
            <a:hlinkClick r:id="" action="ppaction://media"/>
            <a:extLst>
              <a:ext uri="{FF2B5EF4-FFF2-40B4-BE49-F238E27FC236}">
                <a16:creationId xmlns:a16="http://schemas.microsoft.com/office/drawing/2014/main" id="{3690ECE9-82BA-4684-FC2F-29593B5555A3}"/>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301764" y="5616909"/>
            <a:ext cx="406400" cy="406400"/>
          </a:xfrm>
          <a:prstGeom prst="rect">
            <a:avLst/>
          </a:prstGeom>
        </p:spPr>
      </p:pic>
    </p:spTree>
    <p:extLst>
      <p:ext uri="{BB962C8B-B14F-4D97-AF65-F5344CB8AC3E}">
        <p14:creationId xmlns:p14="http://schemas.microsoft.com/office/powerpoint/2010/main" val="2366355087"/>
      </p:ext>
    </p:extLst>
  </p:cSld>
  <p:clrMapOvr>
    <a:masterClrMapping/>
  </p:clrMapOvr>
  <mc:AlternateContent xmlns:mc="http://schemas.openxmlformats.org/markup-compatibility/2006">
    <mc:Choice xmlns:p14="http://schemas.microsoft.com/office/powerpoint/2010/main" Requires="p14">
      <p:transition spd="slow" p14:dur="2000" advTm="52305"/>
    </mc:Choice>
    <mc:Fallback>
      <p:transition spd="slow" advTm="523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0848"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4">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grpSp>
        <p:nvGrpSpPr>
          <p:cNvPr id="174" name="Group 173">
            <a:extLst>
              <a:ext uri="{FF2B5EF4-FFF2-40B4-BE49-F238E27FC236}">
                <a16:creationId xmlns:a16="http://schemas.microsoft.com/office/drawing/2014/main" id="{8E1DDAD8-1D10-4640-A034-BE90015E37B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12192003" cy="6858001"/>
            <a:chOff x="0" y="-1"/>
            <a:chExt cx="12192003" cy="6858001"/>
          </a:xfrm>
        </p:grpSpPr>
        <p:sp useBgFill="1">
          <p:nvSpPr>
            <p:cNvPr id="175" name="Rectangle 174">
              <a:extLst>
                <a:ext uri="{FF2B5EF4-FFF2-40B4-BE49-F238E27FC236}">
                  <a16:creationId xmlns:a16="http://schemas.microsoft.com/office/drawing/2014/main" id="{52FE7688-721D-4A97-B007-BDE056094D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6" name="Picture 2">
              <a:extLst>
                <a:ext uri="{FF2B5EF4-FFF2-40B4-BE49-F238E27FC236}">
                  <a16:creationId xmlns:a16="http://schemas.microsoft.com/office/drawing/2014/main" id="{9E73A810-8571-4A9D-A3CB-336933AB4C0E}"/>
                </a:ext>
                <a:ext uri="{C183D7F6-B498-43B3-948B-1728B52AA6E4}">
                  <adec:decorative xmlns:adec="http://schemas.microsoft.com/office/drawing/2017/decorative" val="1"/>
                </a:ext>
              </a:extLst>
            </p:cNvPr>
            <p:cNvPicPr>
              <a:picLocks noChangeAspect="1" noChangeArrowheads="1"/>
            </p:cNvPicPr>
            <p:nvPr>
              <p:extLst>
                <p:ext uri="{386F3935-93C4-4BCD-93E2-E3B085C9AB24}">
                  <p16:designElem xmlns:p16="http://schemas.microsoft.com/office/powerpoint/2015/main" val="1"/>
                </p:ext>
              </p:extLst>
            </p:nvPr>
          </p:nvPicPr>
          <p:blipFill>
            <a:blip r:embed="rId5">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p14="http://schemas.microsoft.com/office/powerpoint/2010/main" xmlns:a14="http://schemas.microsoft.com/office/drawing/2010/main" xmlns:a16="http://schemas.microsoft.com/office/drawing/2014/main" xmlns="">
                  <a:solidFill>
                    <a:srgbClr val="FFFFFF"/>
                  </a:solidFill>
                </a14:hiddenFill>
              </a:ext>
            </a:extLst>
          </p:spPr>
        </p:pic>
      </p:grpSp>
      <p:pic>
        <p:nvPicPr>
          <p:cNvPr id="4" name="Picture 3" descr="close up of circuit board">
            <a:extLst>
              <a:ext uri="{FF2B5EF4-FFF2-40B4-BE49-F238E27FC236}">
                <a16:creationId xmlns:a16="http://schemas.microsoft.com/office/drawing/2014/main" id="{4B216623-4B59-4FC0-8E90-468349035D24}"/>
              </a:ext>
            </a:extLst>
          </p:cNvPr>
          <p:cNvPicPr>
            <a:picLocks noChangeAspect="1"/>
          </p:cNvPicPr>
          <p:nvPr/>
        </p:nvPicPr>
        <p:blipFill rotWithShape="1">
          <a:blip r:embed="rId6">
            <a:alphaModFix amt="30000"/>
          </a:blip>
          <a:srcRect l="17220" r="9210" b="-1"/>
          <a:stretch/>
        </p:blipFill>
        <p:spPr>
          <a:xfrm>
            <a:off x="-5597" y="10"/>
            <a:ext cx="7558541" cy="6857990"/>
          </a:xfrm>
          <a:prstGeom prst="rect">
            <a:avLst/>
          </a:prstGeom>
        </p:spPr>
      </p:pic>
      <p:grpSp>
        <p:nvGrpSpPr>
          <p:cNvPr id="178" name="Group 177">
            <a:extLst>
              <a:ext uri="{FF2B5EF4-FFF2-40B4-BE49-F238E27FC236}">
                <a16:creationId xmlns:a16="http://schemas.microsoft.com/office/drawing/2014/main" id="{FD642FB6-2808-4BC5-AE0B-7302C24B78A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solidFill>
            <a:schemeClr val="tx1">
              <a:alpha val="70000"/>
            </a:schemeClr>
          </a:solidFill>
          <a:effectLst/>
        </p:grpSpPr>
        <p:sp>
          <p:nvSpPr>
            <p:cNvPr id="179" name="Rectangle 178">
              <a:extLst>
                <a:ext uri="{FF2B5EF4-FFF2-40B4-BE49-F238E27FC236}">
                  <a16:creationId xmlns:a16="http://schemas.microsoft.com/office/drawing/2014/main" id="{0B0B8F04-D9A7-48E5-A29C-51A66B59DFF4}"/>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miter lim="800000"/>
                  <a:headEnd/>
                  <a:tailEnd/>
                </a14:hiddenLine>
              </a:ext>
            </a:extLst>
          </p:spPr>
        </p:sp>
        <p:sp>
          <p:nvSpPr>
            <p:cNvPr id="180" name="Freeform 6">
              <a:extLst>
                <a:ext uri="{FF2B5EF4-FFF2-40B4-BE49-F238E27FC236}">
                  <a16:creationId xmlns:a16="http://schemas.microsoft.com/office/drawing/2014/main" id="{D6D18883-6BFF-42BB-8088-FCCF83F9CFC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1" name="Freeform 7">
              <a:extLst>
                <a:ext uri="{FF2B5EF4-FFF2-40B4-BE49-F238E27FC236}">
                  <a16:creationId xmlns:a16="http://schemas.microsoft.com/office/drawing/2014/main" id="{1D0FEFB3-A009-4D0F-9107-C0B17786FB0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2" name="Rectangle 181">
              <a:extLst>
                <a:ext uri="{FF2B5EF4-FFF2-40B4-BE49-F238E27FC236}">
                  <a16:creationId xmlns:a16="http://schemas.microsoft.com/office/drawing/2014/main" id="{78E86C7F-B981-4448-8A1A-856F7124FF4A}"/>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miter lim="800000"/>
                  <a:headEnd/>
                  <a:tailEnd/>
                </a14:hiddenLine>
              </a:ext>
            </a:extLst>
          </p:spPr>
        </p:sp>
        <p:sp>
          <p:nvSpPr>
            <p:cNvPr id="183" name="Freeform 9">
              <a:extLst>
                <a:ext uri="{FF2B5EF4-FFF2-40B4-BE49-F238E27FC236}">
                  <a16:creationId xmlns:a16="http://schemas.microsoft.com/office/drawing/2014/main" id="{4C6CFFD9-BA00-4184-8310-5FC9550954F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4" name="Freeform 10">
              <a:extLst>
                <a:ext uri="{FF2B5EF4-FFF2-40B4-BE49-F238E27FC236}">
                  <a16:creationId xmlns:a16="http://schemas.microsoft.com/office/drawing/2014/main" id="{A1892DF3-4848-496C-8664-DFD32EE250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5" name="Freeform 11">
              <a:extLst>
                <a:ext uri="{FF2B5EF4-FFF2-40B4-BE49-F238E27FC236}">
                  <a16:creationId xmlns:a16="http://schemas.microsoft.com/office/drawing/2014/main" id="{D6DB8C30-651E-4D8F-A70C-163FC58427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6" name="Freeform 12">
              <a:extLst>
                <a:ext uri="{FF2B5EF4-FFF2-40B4-BE49-F238E27FC236}">
                  <a16:creationId xmlns:a16="http://schemas.microsoft.com/office/drawing/2014/main" id="{563DFB81-F969-4F44-BA6C-6347956423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7" name="Freeform 13">
              <a:extLst>
                <a:ext uri="{FF2B5EF4-FFF2-40B4-BE49-F238E27FC236}">
                  <a16:creationId xmlns:a16="http://schemas.microsoft.com/office/drawing/2014/main" id="{8E5DE346-AFCA-40DA-B5E2-93A86EA54C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8" name="Freeform 14">
              <a:extLst>
                <a:ext uri="{FF2B5EF4-FFF2-40B4-BE49-F238E27FC236}">
                  <a16:creationId xmlns:a16="http://schemas.microsoft.com/office/drawing/2014/main" id="{77A34306-2AE8-43D0-9686-E97B3B53FE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9" name="Freeform 15">
              <a:extLst>
                <a:ext uri="{FF2B5EF4-FFF2-40B4-BE49-F238E27FC236}">
                  <a16:creationId xmlns:a16="http://schemas.microsoft.com/office/drawing/2014/main" id="{B9CC10F0-FFCD-4CB9-AF4C-22722D20B75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0" name="Freeform 16">
              <a:extLst>
                <a:ext uri="{FF2B5EF4-FFF2-40B4-BE49-F238E27FC236}">
                  <a16:creationId xmlns:a16="http://schemas.microsoft.com/office/drawing/2014/main" id="{2A6B0E38-C962-4491-BFDA-75378B4D674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1" name="Freeform 17">
              <a:extLst>
                <a:ext uri="{FF2B5EF4-FFF2-40B4-BE49-F238E27FC236}">
                  <a16:creationId xmlns:a16="http://schemas.microsoft.com/office/drawing/2014/main" id="{655F640B-8407-487C-8696-F47451478E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2" name="Freeform 18">
              <a:extLst>
                <a:ext uri="{FF2B5EF4-FFF2-40B4-BE49-F238E27FC236}">
                  <a16:creationId xmlns:a16="http://schemas.microsoft.com/office/drawing/2014/main" id="{FAB4F099-4FF6-4410-A5B9-2A5355719C9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3" name="Freeform 19">
              <a:extLst>
                <a:ext uri="{FF2B5EF4-FFF2-40B4-BE49-F238E27FC236}">
                  <a16:creationId xmlns:a16="http://schemas.microsoft.com/office/drawing/2014/main" id="{6FE80B6E-3DA9-4304-9925-12E578C4E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4" name="Freeform 20">
              <a:extLst>
                <a:ext uri="{FF2B5EF4-FFF2-40B4-BE49-F238E27FC236}">
                  <a16:creationId xmlns:a16="http://schemas.microsoft.com/office/drawing/2014/main" id="{67D1CB75-0CBA-4E13-924C-21F221D7BF6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5" name="Freeform 21">
              <a:extLst>
                <a:ext uri="{FF2B5EF4-FFF2-40B4-BE49-F238E27FC236}">
                  <a16:creationId xmlns:a16="http://schemas.microsoft.com/office/drawing/2014/main" id="{F2CC783B-FA45-4777-A76A-982B285C7C4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6" name="Freeform 22">
              <a:extLst>
                <a:ext uri="{FF2B5EF4-FFF2-40B4-BE49-F238E27FC236}">
                  <a16:creationId xmlns:a16="http://schemas.microsoft.com/office/drawing/2014/main" id="{D68F4DD3-D736-4B78-972E-F5128CFBE7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7" name="Freeform 23">
              <a:extLst>
                <a:ext uri="{FF2B5EF4-FFF2-40B4-BE49-F238E27FC236}">
                  <a16:creationId xmlns:a16="http://schemas.microsoft.com/office/drawing/2014/main" id="{B14AF103-15B3-4796-A71A-297D37E1763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8" name="Freeform 24">
              <a:extLst>
                <a:ext uri="{FF2B5EF4-FFF2-40B4-BE49-F238E27FC236}">
                  <a16:creationId xmlns:a16="http://schemas.microsoft.com/office/drawing/2014/main" id="{B0B240FB-0453-4B6F-9F9B-C2C3305AC5E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9" name="Freeform 25">
              <a:extLst>
                <a:ext uri="{FF2B5EF4-FFF2-40B4-BE49-F238E27FC236}">
                  <a16:creationId xmlns:a16="http://schemas.microsoft.com/office/drawing/2014/main" id="{EBBBDCEE-433E-40F3-B49D-375CB162A8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0" name="Freeform 26">
              <a:extLst>
                <a:ext uri="{FF2B5EF4-FFF2-40B4-BE49-F238E27FC236}">
                  <a16:creationId xmlns:a16="http://schemas.microsoft.com/office/drawing/2014/main" id="{09B123C6-141E-4A37-B5A7-27E7764FA1F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1" name="Freeform 27">
              <a:extLst>
                <a:ext uri="{FF2B5EF4-FFF2-40B4-BE49-F238E27FC236}">
                  <a16:creationId xmlns:a16="http://schemas.microsoft.com/office/drawing/2014/main" id="{1FA1F521-36A1-49FF-84A7-229E8970F7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2" name="Freeform 28">
              <a:extLst>
                <a:ext uri="{FF2B5EF4-FFF2-40B4-BE49-F238E27FC236}">
                  <a16:creationId xmlns:a16="http://schemas.microsoft.com/office/drawing/2014/main" id="{DE512F89-D901-4487-A42C-02345EC5FCD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3" name="Freeform 29">
              <a:extLst>
                <a:ext uri="{FF2B5EF4-FFF2-40B4-BE49-F238E27FC236}">
                  <a16:creationId xmlns:a16="http://schemas.microsoft.com/office/drawing/2014/main" id="{ED3ED0E5-3226-4B78-B3EA-C591824B89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4" name="Freeform 30">
              <a:extLst>
                <a:ext uri="{FF2B5EF4-FFF2-40B4-BE49-F238E27FC236}">
                  <a16:creationId xmlns:a16="http://schemas.microsoft.com/office/drawing/2014/main" id="{9CBB1F68-B6DE-4ECF-B20F-328F9811E2F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5" name="Freeform 31">
              <a:extLst>
                <a:ext uri="{FF2B5EF4-FFF2-40B4-BE49-F238E27FC236}">
                  <a16:creationId xmlns:a16="http://schemas.microsoft.com/office/drawing/2014/main" id="{A566C551-9523-4D97-A8CF-5C91F436C5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6" name="Freeform 32">
              <a:extLst>
                <a:ext uri="{FF2B5EF4-FFF2-40B4-BE49-F238E27FC236}">
                  <a16:creationId xmlns:a16="http://schemas.microsoft.com/office/drawing/2014/main" id="{9E166BA0-9268-4419-9332-2D30C212397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7" name="Rectangle 206">
              <a:extLst>
                <a:ext uri="{FF2B5EF4-FFF2-40B4-BE49-F238E27FC236}">
                  <a16:creationId xmlns:a16="http://schemas.microsoft.com/office/drawing/2014/main" id="{B700C031-AA54-4DC7-B8A2-2569B3FA653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miter lim="800000"/>
                  <a:headEnd/>
                  <a:tailEnd/>
                </a14:hiddenLine>
              </a:ext>
            </a:extLst>
          </p:spPr>
        </p:sp>
        <p:sp>
          <p:nvSpPr>
            <p:cNvPr id="208" name="Freeform 34">
              <a:extLst>
                <a:ext uri="{FF2B5EF4-FFF2-40B4-BE49-F238E27FC236}">
                  <a16:creationId xmlns:a16="http://schemas.microsoft.com/office/drawing/2014/main" id="{03045EC8-ECC8-473F-8786-DE266F05B15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9" name="Freeform 35">
              <a:extLst>
                <a:ext uri="{FF2B5EF4-FFF2-40B4-BE49-F238E27FC236}">
                  <a16:creationId xmlns:a16="http://schemas.microsoft.com/office/drawing/2014/main" id="{9337EBA2-5088-4A44-8C0B-A6EE78989C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0" name="Freeform 36">
              <a:extLst>
                <a:ext uri="{FF2B5EF4-FFF2-40B4-BE49-F238E27FC236}">
                  <a16:creationId xmlns:a16="http://schemas.microsoft.com/office/drawing/2014/main" id="{3486A705-2593-45C9-A13E-8E2FB7C354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1" name="Freeform 37">
              <a:extLst>
                <a:ext uri="{FF2B5EF4-FFF2-40B4-BE49-F238E27FC236}">
                  <a16:creationId xmlns:a16="http://schemas.microsoft.com/office/drawing/2014/main" id="{F357321C-6DEE-4D02-A997-75E47EE0E0E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2" name="Freeform 38">
              <a:extLst>
                <a:ext uri="{FF2B5EF4-FFF2-40B4-BE49-F238E27FC236}">
                  <a16:creationId xmlns:a16="http://schemas.microsoft.com/office/drawing/2014/main" id="{D0B8F87F-3530-4BCD-A8E5-C1B83707B5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3" name="Freeform 39">
              <a:extLst>
                <a:ext uri="{FF2B5EF4-FFF2-40B4-BE49-F238E27FC236}">
                  <a16:creationId xmlns:a16="http://schemas.microsoft.com/office/drawing/2014/main" id="{5BE86BA3-AB0E-4F70-A552-0D9EB9E98E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4" name="Freeform 40">
              <a:extLst>
                <a:ext uri="{FF2B5EF4-FFF2-40B4-BE49-F238E27FC236}">
                  <a16:creationId xmlns:a16="http://schemas.microsoft.com/office/drawing/2014/main" id="{DF5FE773-B9AE-4A3F-8EDC-165CE579BDC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5" name="Freeform 41">
              <a:extLst>
                <a:ext uri="{FF2B5EF4-FFF2-40B4-BE49-F238E27FC236}">
                  <a16:creationId xmlns:a16="http://schemas.microsoft.com/office/drawing/2014/main" id="{4A03D7BE-B358-4F8B-85EA-65E0CBF2D1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6" name="Freeform 42">
              <a:extLst>
                <a:ext uri="{FF2B5EF4-FFF2-40B4-BE49-F238E27FC236}">
                  <a16:creationId xmlns:a16="http://schemas.microsoft.com/office/drawing/2014/main" id="{A6548877-0957-435B-A419-389A278E57E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7" name="Freeform 43">
              <a:extLst>
                <a:ext uri="{FF2B5EF4-FFF2-40B4-BE49-F238E27FC236}">
                  <a16:creationId xmlns:a16="http://schemas.microsoft.com/office/drawing/2014/main" id="{B2D5EA95-9E60-468A-8DA1-40F05C9BDA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8" name="Freeform 44">
              <a:extLst>
                <a:ext uri="{FF2B5EF4-FFF2-40B4-BE49-F238E27FC236}">
                  <a16:creationId xmlns:a16="http://schemas.microsoft.com/office/drawing/2014/main" id="{C9B409CE-11E5-40D1-8C9B-86614EAE2A3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9" name="Rectangle 218">
              <a:extLst>
                <a:ext uri="{FF2B5EF4-FFF2-40B4-BE49-F238E27FC236}">
                  <a16:creationId xmlns:a16="http://schemas.microsoft.com/office/drawing/2014/main" id="{9E594AF5-DB50-4227-AC2F-10EE5233C41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miter lim="800000"/>
                  <a:headEnd/>
                  <a:tailEnd/>
                </a14:hiddenLine>
              </a:ext>
            </a:extLst>
          </p:spPr>
        </p:sp>
        <p:sp>
          <p:nvSpPr>
            <p:cNvPr id="220" name="Freeform 46">
              <a:extLst>
                <a:ext uri="{FF2B5EF4-FFF2-40B4-BE49-F238E27FC236}">
                  <a16:creationId xmlns:a16="http://schemas.microsoft.com/office/drawing/2014/main" id="{9335DCAF-74A2-4994-B5BF-1C079A40A5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21" name="Freeform 47">
              <a:extLst>
                <a:ext uri="{FF2B5EF4-FFF2-40B4-BE49-F238E27FC236}">
                  <a16:creationId xmlns:a16="http://schemas.microsoft.com/office/drawing/2014/main" id="{1DC8E1A2-0C6B-4BA9-85F4-3645AED5DEA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22" name="Freeform 48">
              <a:extLst>
                <a:ext uri="{FF2B5EF4-FFF2-40B4-BE49-F238E27FC236}">
                  <a16:creationId xmlns:a16="http://schemas.microsoft.com/office/drawing/2014/main" id="{28F38DE0-3BEE-441A-8212-E77DA2328A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23" name="Freeform 49">
              <a:extLst>
                <a:ext uri="{FF2B5EF4-FFF2-40B4-BE49-F238E27FC236}">
                  <a16:creationId xmlns:a16="http://schemas.microsoft.com/office/drawing/2014/main" id="{AE81208E-D239-496C-A312-506B0241B31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24" name="Freeform 50">
              <a:extLst>
                <a:ext uri="{FF2B5EF4-FFF2-40B4-BE49-F238E27FC236}">
                  <a16:creationId xmlns:a16="http://schemas.microsoft.com/office/drawing/2014/main" id="{242FE966-DDA4-4668-B8D6-C4B0D4C78E5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25" name="Freeform 51">
              <a:extLst>
                <a:ext uri="{FF2B5EF4-FFF2-40B4-BE49-F238E27FC236}">
                  <a16:creationId xmlns:a16="http://schemas.microsoft.com/office/drawing/2014/main" id="{FB0A5F60-550F-4025-9DCE-6F42A7C064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26" name="Freeform 52">
              <a:extLst>
                <a:ext uri="{FF2B5EF4-FFF2-40B4-BE49-F238E27FC236}">
                  <a16:creationId xmlns:a16="http://schemas.microsoft.com/office/drawing/2014/main" id="{D7B61D18-4A61-44C9-A809-40639E8C1D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27" name="Freeform 53">
              <a:extLst>
                <a:ext uri="{FF2B5EF4-FFF2-40B4-BE49-F238E27FC236}">
                  <a16:creationId xmlns:a16="http://schemas.microsoft.com/office/drawing/2014/main" id="{CB26E7EB-DC12-4BA7-B5DE-09EF2C1D0A3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28" name="Freeform 54">
              <a:extLst>
                <a:ext uri="{FF2B5EF4-FFF2-40B4-BE49-F238E27FC236}">
                  <a16:creationId xmlns:a16="http://schemas.microsoft.com/office/drawing/2014/main" id="{921237B4-9D85-4611-851F-5DBD71544AE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29" name="Freeform 55">
              <a:extLst>
                <a:ext uri="{FF2B5EF4-FFF2-40B4-BE49-F238E27FC236}">
                  <a16:creationId xmlns:a16="http://schemas.microsoft.com/office/drawing/2014/main" id="{C91509DE-9FAA-4E84-BCC1-CDDBEA8AC0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30" name="Freeform 56">
              <a:extLst>
                <a:ext uri="{FF2B5EF4-FFF2-40B4-BE49-F238E27FC236}">
                  <a16:creationId xmlns:a16="http://schemas.microsoft.com/office/drawing/2014/main" id="{C7029B06-6A09-4E46-BA86-F3C66DBDD4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31" name="Freeform 57">
              <a:extLst>
                <a:ext uri="{FF2B5EF4-FFF2-40B4-BE49-F238E27FC236}">
                  <a16:creationId xmlns:a16="http://schemas.microsoft.com/office/drawing/2014/main" id="{FF4ACFBF-D1F2-47B1-B0EB-F08C6508BD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32" name="Freeform 58">
              <a:extLst>
                <a:ext uri="{FF2B5EF4-FFF2-40B4-BE49-F238E27FC236}">
                  <a16:creationId xmlns:a16="http://schemas.microsoft.com/office/drawing/2014/main" id="{A6FD1991-3A0E-4F63-BAD9-A98C2986048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grpSp>
      <p:sp>
        <p:nvSpPr>
          <p:cNvPr id="2" name="Title 1">
            <a:extLst>
              <a:ext uri="{FF2B5EF4-FFF2-40B4-BE49-F238E27FC236}">
                <a16:creationId xmlns:a16="http://schemas.microsoft.com/office/drawing/2014/main" id="{0A6BCF94-F108-4D92-8C4F-CD9273947A31}"/>
              </a:ext>
            </a:extLst>
          </p:cNvPr>
          <p:cNvSpPr>
            <a:spLocks noGrp="1"/>
          </p:cNvSpPr>
          <p:nvPr>
            <p:ph type="title"/>
          </p:nvPr>
        </p:nvSpPr>
        <p:spPr>
          <a:xfrm>
            <a:off x="7962519" y="618518"/>
            <a:ext cx="3084891" cy="1478570"/>
          </a:xfrm>
        </p:spPr>
        <p:txBody>
          <a:bodyPr>
            <a:normAutofit/>
          </a:bodyPr>
          <a:lstStyle/>
          <a:p>
            <a:r>
              <a:rPr lang="en-US" sz="3200" dirty="0"/>
              <a:t>Make some noise!</a:t>
            </a:r>
          </a:p>
        </p:txBody>
      </p:sp>
      <p:sp>
        <p:nvSpPr>
          <p:cNvPr id="3" name="Content Placeholder 2">
            <a:extLst>
              <a:ext uri="{FF2B5EF4-FFF2-40B4-BE49-F238E27FC236}">
                <a16:creationId xmlns:a16="http://schemas.microsoft.com/office/drawing/2014/main" id="{78399AB7-9E36-4EAD-B44A-9E0CEA24AACE}"/>
              </a:ext>
            </a:extLst>
          </p:cNvPr>
          <p:cNvSpPr>
            <a:spLocks noGrp="1"/>
          </p:cNvSpPr>
          <p:nvPr>
            <p:ph idx="1"/>
          </p:nvPr>
        </p:nvSpPr>
        <p:spPr>
          <a:xfrm>
            <a:off x="7962519" y="2249487"/>
            <a:ext cx="3084892" cy="3541714"/>
          </a:xfrm>
        </p:spPr>
        <p:txBody>
          <a:bodyPr>
            <a:normAutofit/>
          </a:bodyPr>
          <a:lstStyle/>
          <a:p>
            <a:pPr>
              <a:lnSpc>
                <a:spcPct val="110000"/>
              </a:lnSpc>
            </a:pPr>
            <a:r>
              <a:rPr lang="en-US" sz="1600" dirty="0"/>
              <a:t>This is the mixer.  All of the sound inputs are controlled through here.  </a:t>
            </a:r>
          </a:p>
          <a:p>
            <a:pPr>
              <a:lnSpc>
                <a:spcPct val="110000"/>
              </a:lnSpc>
              <a:buFont typeface="Wingdings" panose="05000000000000000000" pitchFamily="2" charset="2"/>
              <a:buChar char="Ø"/>
            </a:pPr>
            <a:r>
              <a:rPr lang="en-US" sz="1600" dirty="0"/>
              <a:t>Microphones</a:t>
            </a:r>
          </a:p>
          <a:p>
            <a:pPr>
              <a:lnSpc>
                <a:spcPct val="110000"/>
              </a:lnSpc>
              <a:buFont typeface="Wingdings" panose="05000000000000000000" pitchFamily="2" charset="2"/>
              <a:buChar char="Ø"/>
            </a:pPr>
            <a:r>
              <a:rPr lang="en-US" sz="1600" dirty="0"/>
              <a:t>Bluetooth music</a:t>
            </a:r>
          </a:p>
          <a:p>
            <a:pPr>
              <a:lnSpc>
                <a:spcPct val="110000"/>
              </a:lnSpc>
              <a:buFont typeface="Wingdings" panose="05000000000000000000" pitchFamily="2" charset="2"/>
              <a:buChar char="Ø"/>
            </a:pPr>
            <a:r>
              <a:rPr lang="en-US" sz="1600" dirty="0"/>
              <a:t>Computers, etc. </a:t>
            </a:r>
          </a:p>
          <a:p>
            <a:pPr marL="0" indent="0">
              <a:lnSpc>
                <a:spcPct val="110000"/>
              </a:lnSpc>
              <a:buNone/>
            </a:pPr>
            <a:r>
              <a:rPr lang="en-US" sz="1600" dirty="0"/>
              <a:t>Outputs go to the amplifiers below the mixer.  One controls the auditorium, the other controls the nursery, training room and lobby.</a:t>
            </a:r>
          </a:p>
        </p:txBody>
      </p:sp>
      <p:pic>
        <p:nvPicPr>
          <p:cNvPr id="9" name="Picture 8">
            <a:extLst>
              <a:ext uri="{FF2B5EF4-FFF2-40B4-BE49-F238E27FC236}">
                <a16:creationId xmlns:a16="http://schemas.microsoft.com/office/drawing/2014/main" id="{0F9045E6-74FF-FA4F-9388-D4C9531C961C}"/>
              </a:ext>
            </a:extLst>
          </p:cNvPr>
          <p:cNvPicPr>
            <a:picLocks noChangeAspect="1"/>
          </p:cNvPicPr>
          <p:nvPr/>
        </p:nvPicPr>
        <p:blipFill>
          <a:blip r:embed="rId7"/>
          <a:stretch>
            <a:fillRect/>
          </a:stretch>
        </p:blipFill>
        <p:spPr>
          <a:xfrm>
            <a:off x="152400" y="168275"/>
            <a:ext cx="7080250" cy="5873750"/>
          </a:xfrm>
          <a:prstGeom prst="rect">
            <a:avLst/>
          </a:prstGeom>
        </p:spPr>
      </p:pic>
      <p:pic>
        <p:nvPicPr>
          <p:cNvPr id="8" name="slide 2">
            <a:hlinkClick r:id="" action="ppaction://media"/>
            <a:extLst>
              <a:ext uri="{FF2B5EF4-FFF2-40B4-BE49-F238E27FC236}">
                <a16:creationId xmlns:a16="http://schemas.microsoft.com/office/drawing/2014/main" id="{CCC91982-4B39-9FA7-15B6-41D3812259BE}"/>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917525" y="5674227"/>
            <a:ext cx="406400" cy="406400"/>
          </a:xfrm>
          <a:prstGeom prst="rect">
            <a:avLst/>
          </a:prstGeom>
        </p:spPr>
      </p:pic>
    </p:spTree>
    <p:extLst>
      <p:ext uri="{BB962C8B-B14F-4D97-AF65-F5344CB8AC3E}">
        <p14:creationId xmlns:p14="http://schemas.microsoft.com/office/powerpoint/2010/main" val="3014252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930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4">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grpSp>
        <p:nvGrpSpPr>
          <p:cNvPr id="174" name="Group 173">
            <a:extLst>
              <a:ext uri="{FF2B5EF4-FFF2-40B4-BE49-F238E27FC236}">
                <a16:creationId xmlns:a16="http://schemas.microsoft.com/office/drawing/2014/main" id="{8E1DDAD8-1D10-4640-A034-BE90015E37B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12192003" cy="6858001"/>
            <a:chOff x="0" y="-1"/>
            <a:chExt cx="12192003" cy="6858001"/>
          </a:xfrm>
        </p:grpSpPr>
        <p:sp useBgFill="1">
          <p:nvSpPr>
            <p:cNvPr id="175" name="Rectangle 174">
              <a:extLst>
                <a:ext uri="{FF2B5EF4-FFF2-40B4-BE49-F238E27FC236}">
                  <a16:creationId xmlns:a16="http://schemas.microsoft.com/office/drawing/2014/main" id="{52FE7688-721D-4A97-B007-BDE056094D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6" name="Picture 2">
              <a:extLst>
                <a:ext uri="{FF2B5EF4-FFF2-40B4-BE49-F238E27FC236}">
                  <a16:creationId xmlns:a16="http://schemas.microsoft.com/office/drawing/2014/main" id="{9E73A810-8571-4A9D-A3CB-336933AB4C0E}"/>
                </a:ext>
                <a:ext uri="{C183D7F6-B498-43B3-948B-1728B52AA6E4}">
                  <adec:decorative xmlns:adec="http://schemas.microsoft.com/office/drawing/2017/decorative" val="1"/>
                </a:ext>
              </a:extLst>
            </p:cNvPr>
            <p:cNvPicPr>
              <a:picLocks noChangeAspect="1" noChangeArrowheads="1"/>
            </p:cNvPicPr>
            <p:nvPr>
              <p:extLst>
                <p:ext uri="{386F3935-93C4-4BCD-93E2-E3B085C9AB24}">
                  <p16:designElem xmlns:p16="http://schemas.microsoft.com/office/powerpoint/2015/main" val="1"/>
                </p:ext>
              </p:extLst>
            </p:nvPr>
          </p:nvPicPr>
          <p:blipFill>
            <a:blip r:embed="rId5">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6="http://schemas.microsoft.com/office/drawing/2014/main" xmlns:a14="http://schemas.microsoft.com/office/drawing/2010/main" xmlns:p14="http://schemas.microsoft.com/office/powerpoint/2010/main">
                  <a:solidFill>
                    <a:srgbClr val="FFFFFF"/>
                  </a:solidFill>
                </a14:hiddenFill>
              </a:ext>
            </a:extLst>
          </p:spPr>
        </p:pic>
      </p:grpSp>
      <p:pic>
        <p:nvPicPr>
          <p:cNvPr id="4" name="Picture 3" descr="close up of circuit board">
            <a:extLst>
              <a:ext uri="{FF2B5EF4-FFF2-40B4-BE49-F238E27FC236}">
                <a16:creationId xmlns:a16="http://schemas.microsoft.com/office/drawing/2014/main" id="{4B216623-4B59-4FC0-8E90-468349035D24}"/>
              </a:ext>
            </a:extLst>
          </p:cNvPr>
          <p:cNvPicPr>
            <a:picLocks noChangeAspect="1"/>
          </p:cNvPicPr>
          <p:nvPr/>
        </p:nvPicPr>
        <p:blipFill rotWithShape="1">
          <a:blip r:embed="rId6">
            <a:alphaModFix amt="30000"/>
          </a:blip>
          <a:srcRect l="17220" r="9210" b="-1"/>
          <a:stretch/>
        </p:blipFill>
        <p:spPr>
          <a:xfrm>
            <a:off x="-5597" y="10"/>
            <a:ext cx="7558541" cy="6857990"/>
          </a:xfrm>
          <a:prstGeom prst="rect">
            <a:avLst/>
          </a:prstGeom>
        </p:spPr>
      </p:pic>
      <p:grpSp>
        <p:nvGrpSpPr>
          <p:cNvPr id="178" name="Group 177">
            <a:extLst>
              <a:ext uri="{FF2B5EF4-FFF2-40B4-BE49-F238E27FC236}">
                <a16:creationId xmlns:a16="http://schemas.microsoft.com/office/drawing/2014/main" id="{FD642FB6-2808-4BC5-AE0B-7302C24B78A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solidFill>
            <a:schemeClr val="tx1">
              <a:alpha val="70000"/>
            </a:schemeClr>
          </a:solidFill>
          <a:effectLst/>
        </p:grpSpPr>
        <p:sp>
          <p:nvSpPr>
            <p:cNvPr id="179" name="Rectangle 178">
              <a:extLst>
                <a:ext uri="{FF2B5EF4-FFF2-40B4-BE49-F238E27FC236}">
                  <a16:creationId xmlns:a16="http://schemas.microsoft.com/office/drawing/2014/main" id="{0B0B8F04-D9A7-48E5-A29C-51A66B59DFF4}"/>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180" name="Freeform 6">
              <a:extLst>
                <a:ext uri="{FF2B5EF4-FFF2-40B4-BE49-F238E27FC236}">
                  <a16:creationId xmlns:a16="http://schemas.microsoft.com/office/drawing/2014/main" id="{D6D18883-6BFF-42BB-8088-FCCF83F9CFC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1" name="Freeform 7">
              <a:extLst>
                <a:ext uri="{FF2B5EF4-FFF2-40B4-BE49-F238E27FC236}">
                  <a16:creationId xmlns:a16="http://schemas.microsoft.com/office/drawing/2014/main" id="{1D0FEFB3-A009-4D0F-9107-C0B17786FB0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2" name="Rectangle 181">
              <a:extLst>
                <a:ext uri="{FF2B5EF4-FFF2-40B4-BE49-F238E27FC236}">
                  <a16:creationId xmlns:a16="http://schemas.microsoft.com/office/drawing/2014/main" id="{78E86C7F-B981-4448-8A1A-856F7124FF4A}"/>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183" name="Freeform 9">
              <a:extLst>
                <a:ext uri="{FF2B5EF4-FFF2-40B4-BE49-F238E27FC236}">
                  <a16:creationId xmlns:a16="http://schemas.microsoft.com/office/drawing/2014/main" id="{4C6CFFD9-BA00-4184-8310-5FC9550954F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4" name="Freeform 10">
              <a:extLst>
                <a:ext uri="{FF2B5EF4-FFF2-40B4-BE49-F238E27FC236}">
                  <a16:creationId xmlns:a16="http://schemas.microsoft.com/office/drawing/2014/main" id="{A1892DF3-4848-496C-8664-DFD32EE250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5" name="Freeform 11">
              <a:extLst>
                <a:ext uri="{FF2B5EF4-FFF2-40B4-BE49-F238E27FC236}">
                  <a16:creationId xmlns:a16="http://schemas.microsoft.com/office/drawing/2014/main" id="{D6DB8C30-651E-4D8F-A70C-163FC58427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6" name="Freeform 12">
              <a:extLst>
                <a:ext uri="{FF2B5EF4-FFF2-40B4-BE49-F238E27FC236}">
                  <a16:creationId xmlns:a16="http://schemas.microsoft.com/office/drawing/2014/main" id="{563DFB81-F969-4F44-BA6C-6347956423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7" name="Freeform 13">
              <a:extLst>
                <a:ext uri="{FF2B5EF4-FFF2-40B4-BE49-F238E27FC236}">
                  <a16:creationId xmlns:a16="http://schemas.microsoft.com/office/drawing/2014/main" id="{8E5DE346-AFCA-40DA-B5E2-93A86EA54C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8" name="Freeform 14">
              <a:extLst>
                <a:ext uri="{FF2B5EF4-FFF2-40B4-BE49-F238E27FC236}">
                  <a16:creationId xmlns:a16="http://schemas.microsoft.com/office/drawing/2014/main" id="{77A34306-2AE8-43D0-9686-E97B3B53FE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9" name="Freeform 15">
              <a:extLst>
                <a:ext uri="{FF2B5EF4-FFF2-40B4-BE49-F238E27FC236}">
                  <a16:creationId xmlns:a16="http://schemas.microsoft.com/office/drawing/2014/main" id="{B9CC10F0-FFCD-4CB9-AF4C-22722D20B75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0" name="Freeform 16">
              <a:extLst>
                <a:ext uri="{FF2B5EF4-FFF2-40B4-BE49-F238E27FC236}">
                  <a16:creationId xmlns:a16="http://schemas.microsoft.com/office/drawing/2014/main" id="{2A6B0E38-C962-4491-BFDA-75378B4D674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1" name="Freeform 17">
              <a:extLst>
                <a:ext uri="{FF2B5EF4-FFF2-40B4-BE49-F238E27FC236}">
                  <a16:creationId xmlns:a16="http://schemas.microsoft.com/office/drawing/2014/main" id="{655F640B-8407-487C-8696-F47451478E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2" name="Freeform 18">
              <a:extLst>
                <a:ext uri="{FF2B5EF4-FFF2-40B4-BE49-F238E27FC236}">
                  <a16:creationId xmlns:a16="http://schemas.microsoft.com/office/drawing/2014/main" id="{FAB4F099-4FF6-4410-A5B9-2A5355719C9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3" name="Freeform 19">
              <a:extLst>
                <a:ext uri="{FF2B5EF4-FFF2-40B4-BE49-F238E27FC236}">
                  <a16:creationId xmlns:a16="http://schemas.microsoft.com/office/drawing/2014/main" id="{6FE80B6E-3DA9-4304-9925-12E578C4E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4" name="Freeform 20">
              <a:extLst>
                <a:ext uri="{FF2B5EF4-FFF2-40B4-BE49-F238E27FC236}">
                  <a16:creationId xmlns:a16="http://schemas.microsoft.com/office/drawing/2014/main" id="{67D1CB75-0CBA-4E13-924C-21F221D7BF6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5" name="Freeform 21">
              <a:extLst>
                <a:ext uri="{FF2B5EF4-FFF2-40B4-BE49-F238E27FC236}">
                  <a16:creationId xmlns:a16="http://schemas.microsoft.com/office/drawing/2014/main" id="{F2CC783B-FA45-4777-A76A-982B285C7C4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6" name="Freeform 22">
              <a:extLst>
                <a:ext uri="{FF2B5EF4-FFF2-40B4-BE49-F238E27FC236}">
                  <a16:creationId xmlns:a16="http://schemas.microsoft.com/office/drawing/2014/main" id="{D68F4DD3-D736-4B78-972E-F5128CFBE7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7" name="Freeform 23">
              <a:extLst>
                <a:ext uri="{FF2B5EF4-FFF2-40B4-BE49-F238E27FC236}">
                  <a16:creationId xmlns:a16="http://schemas.microsoft.com/office/drawing/2014/main" id="{B14AF103-15B3-4796-A71A-297D37E1763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8" name="Freeform 24">
              <a:extLst>
                <a:ext uri="{FF2B5EF4-FFF2-40B4-BE49-F238E27FC236}">
                  <a16:creationId xmlns:a16="http://schemas.microsoft.com/office/drawing/2014/main" id="{B0B240FB-0453-4B6F-9F9B-C2C3305AC5E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9" name="Freeform 25">
              <a:extLst>
                <a:ext uri="{FF2B5EF4-FFF2-40B4-BE49-F238E27FC236}">
                  <a16:creationId xmlns:a16="http://schemas.microsoft.com/office/drawing/2014/main" id="{EBBBDCEE-433E-40F3-B49D-375CB162A8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0" name="Freeform 26">
              <a:extLst>
                <a:ext uri="{FF2B5EF4-FFF2-40B4-BE49-F238E27FC236}">
                  <a16:creationId xmlns:a16="http://schemas.microsoft.com/office/drawing/2014/main" id="{09B123C6-141E-4A37-B5A7-27E7764FA1F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1" name="Freeform 27">
              <a:extLst>
                <a:ext uri="{FF2B5EF4-FFF2-40B4-BE49-F238E27FC236}">
                  <a16:creationId xmlns:a16="http://schemas.microsoft.com/office/drawing/2014/main" id="{1FA1F521-36A1-49FF-84A7-229E8970F7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2" name="Freeform 28">
              <a:extLst>
                <a:ext uri="{FF2B5EF4-FFF2-40B4-BE49-F238E27FC236}">
                  <a16:creationId xmlns:a16="http://schemas.microsoft.com/office/drawing/2014/main" id="{DE512F89-D901-4487-A42C-02345EC5FCD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3" name="Freeform 29">
              <a:extLst>
                <a:ext uri="{FF2B5EF4-FFF2-40B4-BE49-F238E27FC236}">
                  <a16:creationId xmlns:a16="http://schemas.microsoft.com/office/drawing/2014/main" id="{ED3ED0E5-3226-4B78-B3EA-C591824B89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4" name="Freeform 30">
              <a:extLst>
                <a:ext uri="{FF2B5EF4-FFF2-40B4-BE49-F238E27FC236}">
                  <a16:creationId xmlns:a16="http://schemas.microsoft.com/office/drawing/2014/main" id="{9CBB1F68-B6DE-4ECF-B20F-328F9811E2F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5" name="Freeform 31">
              <a:extLst>
                <a:ext uri="{FF2B5EF4-FFF2-40B4-BE49-F238E27FC236}">
                  <a16:creationId xmlns:a16="http://schemas.microsoft.com/office/drawing/2014/main" id="{A566C551-9523-4D97-A8CF-5C91F436C5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6" name="Freeform 32">
              <a:extLst>
                <a:ext uri="{FF2B5EF4-FFF2-40B4-BE49-F238E27FC236}">
                  <a16:creationId xmlns:a16="http://schemas.microsoft.com/office/drawing/2014/main" id="{9E166BA0-9268-4419-9332-2D30C212397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7" name="Rectangle 206">
              <a:extLst>
                <a:ext uri="{FF2B5EF4-FFF2-40B4-BE49-F238E27FC236}">
                  <a16:creationId xmlns:a16="http://schemas.microsoft.com/office/drawing/2014/main" id="{B700C031-AA54-4DC7-B8A2-2569B3FA653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208" name="Freeform 34">
              <a:extLst>
                <a:ext uri="{FF2B5EF4-FFF2-40B4-BE49-F238E27FC236}">
                  <a16:creationId xmlns:a16="http://schemas.microsoft.com/office/drawing/2014/main" id="{03045EC8-ECC8-473F-8786-DE266F05B15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9" name="Freeform 35">
              <a:extLst>
                <a:ext uri="{FF2B5EF4-FFF2-40B4-BE49-F238E27FC236}">
                  <a16:creationId xmlns:a16="http://schemas.microsoft.com/office/drawing/2014/main" id="{9337EBA2-5088-4A44-8C0B-A6EE78989C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0" name="Freeform 36">
              <a:extLst>
                <a:ext uri="{FF2B5EF4-FFF2-40B4-BE49-F238E27FC236}">
                  <a16:creationId xmlns:a16="http://schemas.microsoft.com/office/drawing/2014/main" id="{3486A705-2593-45C9-A13E-8E2FB7C354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1" name="Freeform 37">
              <a:extLst>
                <a:ext uri="{FF2B5EF4-FFF2-40B4-BE49-F238E27FC236}">
                  <a16:creationId xmlns:a16="http://schemas.microsoft.com/office/drawing/2014/main" id="{F357321C-6DEE-4D02-A997-75E47EE0E0E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2" name="Freeform 38">
              <a:extLst>
                <a:ext uri="{FF2B5EF4-FFF2-40B4-BE49-F238E27FC236}">
                  <a16:creationId xmlns:a16="http://schemas.microsoft.com/office/drawing/2014/main" id="{D0B8F87F-3530-4BCD-A8E5-C1B83707B5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3" name="Freeform 39">
              <a:extLst>
                <a:ext uri="{FF2B5EF4-FFF2-40B4-BE49-F238E27FC236}">
                  <a16:creationId xmlns:a16="http://schemas.microsoft.com/office/drawing/2014/main" id="{5BE86BA3-AB0E-4F70-A552-0D9EB9E98E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4" name="Freeform 40">
              <a:extLst>
                <a:ext uri="{FF2B5EF4-FFF2-40B4-BE49-F238E27FC236}">
                  <a16:creationId xmlns:a16="http://schemas.microsoft.com/office/drawing/2014/main" id="{DF5FE773-B9AE-4A3F-8EDC-165CE579BDC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5" name="Freeform 41">
              <a:extLst>
                <a:ext uri="{FF2B5EF4-FFF2-40B4-BE49-F238E27FC236}">
                  <a16:creationId xmlns:a16="http://schemas.microsoft.com/office/drawing/2014/main" id="{4A03D7BE-B358-4F8B-85EA-65E0CBF2D1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6" name="Freeform 42">
              <a:extLst>
                <a:ext uri="{FF2B5EF4-FFF2-40B4-BE49-F238E27FC236}">
                  <a16:creationId xmlns:a16="http://schemas.microsoft.com/office/drawing/2014/main" id="{A6548877-0957-435B-A419-389A278E57E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7" name="Freeform 43">
              <a:extLst>
                <a:ext uri="{FF2B5EF4-FFF2-40B4-BE49-F238E27FC236}">
                  <a16:creationId xmlns:a16="http://schemas.microsoft.com/office/drawing/2014/main" id="{B2D5EA95-9E60-468A-8DA1-40F05C9BDA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8" name="Freeform 44">
              <a:extLst>
                <a:ext uri="{FF2B5EF4-FFF2-40B4-BE49-F238E27FC236}">
                  <a16:creationId xmlns:a16="http://schemas.microsoft.com/office/drawing/2014/main" id="{C9B409CE-11E5-40D1-8C9B-86614EAE2A3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9" name="Rectangle 218">
              <a:extLst>
                <a:ext uri="{FF2B5EF4-FFF2-40B4-BE49-F238E27FC236}">
                  <a16:creationId xmlns:a16="http://schemas.microsoft.com/office/drawing/2014/main" id="{9E594AF5-DB50-4227-AC2F-10EE5233C41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220" name="Freeform 46">
              <a:extLst>
                <a:ext uri="{FF2B5EF4-FFF2-40B4-BE49-F238E27FC236}">
                  <a16:creationId xmlns:a16="http://schemas.microsoft.com/office/drawing/2014/main" id="{9335DCAF-74A2-4994-B5BF-1C079A40A5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21" name="Freeform 47">
              <a:extLst>
                <a:ext uri="{FF2B5EF4-FFF2-40B4-BE49-F238E27FC236}">
                  <a16:creationId xmlns:a16="http://schemas.microsoft.com/office/drawing/2014/main" id="{1DC8E1A2-0C6B-4BA9-85F4-3645AED5DEA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22" name="Freeform 48">
              <a:extLst>
                <a:ext uri="{FF2B5EF4-FFF2-40B4-BE49-F238E27FC236}">
                  <a16:creationId xmlns:a16="http://schemas.microsoft.com/office/drawing/2014/main" id="{28F38DE0-3BEE-441A-8212-E77DA2328A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23" name="Freeform 49">
              <a:extLst>
                <a:ext uri="{FF2B5EF4-FFF2-40B4-BE49-F238E27FC236}">
                  <a16:creationId xmlns:a16="http://schemas.microsoft.com/office/drawing/2014/main" id="{AE81208E-D239-496C-A312-506B0241B31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24" name="Freeform 50">
              <a:extLst>
                <a:ext uri="{FF2B5EF4-FFF2-40B4-BE49-F238E27FC236}">
                  <a16:creationId xmlns:a16="http://schemas.microsoft.com/office/drawing/2014/main" id="{242FE966-DDA4-4668-B8D6-C4B0D4C78E5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25" name="Freeform 51">
              <a:extLst>
                <a:ext uri="{FF2B5EF4-FFF2-40B4-BE49-F238E27FC236}">
                  <a16:creationId xmlns:a16="http://schemas.microsoft.com/office/drawing/2014/main" id="{FB0A5F60-550F-4025-9DCE-6F42A7C064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26" name="Freeform 52">
              <a:extLst>
                <a:ext uri="{FF2B5EF4-FFF2-40B4-BE49-F238E27FC236}">
                  <a16:creationId xmlns:a16="http://schemas.microsoft.com/office/drawing/2014/main" id="{D7B61D18-4A61-44C9-A809-40639E8C1D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27" name="Freeform 53">
              <a:extLst>
                <a:ext uri="{FF2B5EF4-FFF2-40B4-BE49-F238E27FC236}">
                  <a16:creationId xmlns:a16="http://schemas.microsoft.com/office/drawing/2014/main" id="{CB26E7EB-DC12-4BA7-B5DE-09EF2C1D0A3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28" name="Freeform 54">
              <a:extLst>
                <a:ext uri="{FF2B5EF4-FFF2-40B4-BE49-F238E27FC236}">
                  <a16:creationId xmlns:a16="http://schemas.microsoft.com/office/drawing/2014/main" id="{921237B4-9D85-4611-851F-5DBD71544AE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29" name="Freeform 55">
              <a:extLst>
                <a:ext uri="{FF2B5EF4-FFF2-40B4-BE49-F238E27FC236}">
                  <a16:creationId xmlns:a16="http://schemas.microsoft.com/office/drawing/2014/main" id="{C91509DE-9FAA-4E84-BCC1-CDDBEA8AC0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30" name="Freeform 56">
              <a:extLst>
                <a:ext uri="{FF2B5EF4-FFF2-40B4-BE49-F238E27FC236}">
                  <a16:creationId xmlns:a16="http://schemas.microsoft.com/office/drawing/2014/main" id="{C7029B06-6A09-4E46-BA86-F3C66DBDD4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31" name="Freeform 57">
              <a:extLst>
                <a:ext uri="{FF2B5EF4-FFF2-40B4-BE49-F238E27FC236}">
                  <a16:creationId xmlns:a16="http://schemas.microsoft.com/office/drawing/2014/main" id="{FF4ACFBF-D1F2-47B1-B0EB-F08C6508BD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32" name="Freeform 58">
              <a:extLst>
                <a:ext uri="{FF2B5EF4-FFF2-40B4-BE49-F238E27FC236}">
                  <a16:creationId xmlns:a16="http://schemas.microsoft.com/office/drawing/2014/main" id="{A6FD1991-3A0E-4F63-BAD9-A98C2986048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grpSp>
      <p:sp>
        <p:nvSpPr>
          <p:cNvPr id="2" name="Title 1">
            <a:extLst>
              <a:ext uri="{FF2B5EF4-FFF2-40B4-BE49-F238E27FC236}">
                <a16:creationId xmlns:a16="http://schemas.microsoft.com/office/drawing/2014/main" id="{0A6BCF94-F108-4D92-8C4F-CD9273947A31}"/>
              </a:ext>
            </a:extLst>
          </p:cNvPr>
          <p:cNvSpPr>
            <a:spLocks noGrp="1"/>
          </p:cNvSpPr>
          <p:nvPr>
            <p:ph type="title"/>
          </p:nvPr>
        </p:nvSpPr>
        <p:spPr>
          <a:xfrm>
            <a:off x="7962519" y="618518"/>
            <a:ext cx="3084891" cy="1478570"/>
          </a:xfrm>
        </p:spPr>
        <p:txBody>
          <a:bodyPr>
            <a:normAutofit/>
          </a:bodyPr>
          <a:lstStyle/>
          <a:p>
            <a:r>
              <a:rPr lang="en-US" sz="3200" dirty="0"/>
              <a:t>Make some noise!</a:t>
            </a:r>
          </a:p>
        </p:txBody>
      </p:sp>
      <p:sp>
        <p:nvSpPr>
          <p:cNvPr id="3" name="Content Placeholder 2">
            <a:extLst>
              <a:ext uri="{FF2B5EF4-FFF2-40B4-BE49-F238E27FC236}">
                <a16:creationId xmlns:a16="http://schemas.microsoft.com/office/drawing/2014/main" id="{78399AB7-9E36-4EAD-B44A-9E0CEA24AACE}"/>
              </a:ext>
            </a:extLst>
          </p:cNvPr>
          <p:cNvSpPr>
            <a:spLocks noGrp="1"/>
          </p:cNvSpPr>
          <p:nvPr>
            <p:ph idx="1"/>
          </p:nvPr>
        </p:nvSpPr>
        <p:spPr>
          <a:xfrm>
            <a:off x="7962519" y="2249487"/>
            <a:ext cx="3084892" cy="3541714"/>
          </a:xfrm>
        </p:spPr>
        <p:txBody>
          <a:bodyPr>
            <a:normAutofit/>
          </a:bodyPr>
          <a:lstStyle/>
          <a:p>
            <a:pPr>
              <a:lnSpc>
                <a:spcPct val="110000"/>
              </a:lnSpc>
            </a:pPr>
            <a:r>
              <a:rPr lang="en-US" sz="1600" dirty="0"/>
              <a:t>Below each input are the controls for that input.  The bottom row should be the only concern.  </a:t>
            </a:r>
          </a:p>
          <a:p>
            <a:pPr>
              <a:lnSpc>
                <a:spcPct val="110000"/>
              </a:lnSpc>
            </a:pPr>
            <a:r>
              <a:rPr lang="en-US" sz="1600" dirty="0"/>
              <a:t>Big yellow arrow:  shows the white knobs on the bottom row. </a:t>
            </a:r>
          </a:p>
          <a:p>
            <a:pPr>
              <a:lnSpc>
                <a:spcPct val="110000"/>
              </a:lnSpc>
            </a:pPr>
            <a:r>
              <a:rPr lang="en-US" sz="1600" dirty="0"/>
              <a:t>There is a “Master” volume control on the right.  It’s proper location is marked.  Avoid controlling microphones with this control.  Feedback or low volumes will be hard to fix.</a:t>
            </a:r>
          </a:p>
        </p:txBody>
      </p:sp>
      <p:pic>
        <p:nvPicPr>
          <p:cNvPr id="6" name="Picture 5">
            <a:extLst>
              <a:ext uri="{FF2B5EF4-FFF2-40B4-BE49-F238E27FC236}">
                <a16:creationId xmlns:a16="http://schemas.microsoft.com/office/drawing/2014/main" id="{F50824FF-5758-64DE-0566-2DAC61983979}"/>
              </a:ext>
            </a:extLst>
          </p:cNvPr>
          <p:cNvPicPr>
            <a:picLocks noChangeAspect="1"/>
          </p:cNvPicPr>
          <p:nvPr/>
        </p:nvPicPr>
        <p:blipFill>
          <a:blip r:embed="rId7"/>
          <a:stretch>
            <a:fillRect/>
          </a:stretch>
        </p:blipFill>
        <p:spPr>
          <a:xfrm>
            <a:off x="180974" y="142874"/>
            <a:ext cx="7371969" cy="6115759"/>
          </a:xfrm>
          <a:prstGeom prst="rect">
            <a:avLst/>
          </a:prstGeom>
        </p:spPr>
      </p:pic>
      <p:pic>
        <p:nvPicPr>
          <p:cNvPr id="8" name="slide 3">
            <a:hlinkClick r:id="" action="ppaction://media"/>
            <a:extLst>
              <a:ext uri="{FF2B5EF4-FFF2-40B4-BE49-F238E27FC236}">
                <a16:creationId xmlns:a16="http://schemas.microsoft.com/office/drawing/2014/main" id="{9047049C-2FC2-4BF8-2F3C-CE35AE12D577}"/>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470875" y="5849520"/>
            <a:ext cx="406400" cy="406400"/>
          </a:xfrm>
          <a:prstGeom prst="rect">
            <a:avLst/>
          </a:prstGeom>
        </p:spPr>
      </p:pic>
    </p:spTree>
    <p:extLst>
      <p:ext uri="{BB962C8B-B14F-4D97-AF65-F5344CB8AC3E}">
        <p14:creationId xmlns:p14="http://schemas.microsoft.com/office/powerpoint/2010/main" val="2927776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998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4">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grpSp>
        <p:nvGrpSpPr>
          <p:cNvPr id="174" name="Group 173">
            <a:extLst>
              <a:ext uri="{FF2B5EF4-FFF2-40B4-BE49-F238E27FC236}">
                <a16:creationId xmlns:a16="http://schemas.microsoft.com/office/drawing/2014/main" id="{8E1DDAD8-1D10-4640-A034-BE90015E37B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12192003" cy="6858001"/>
            <a:chOff x="0" y="-1"/>
            <a:chExt cx="12192003" cy="6858001"/>
          </a:xfrm>
        </p:grpSpPr>
        <p:sp useBgFill="1">
          <p:nvSpPr>
            <p:cNvPr id="175" name="Rectangle 174">
              <a:extLst>
                <a:ext uri="{FF2B5EF4-FFF2-40B4-BE49-F238E27FC236}">
                  <a16:creationId xmlns:a16="http://schemas.microsoft.com/office/drawing/2014/main" id="{52FE7688-721D-4A97-B007-BDE056094D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6" name="Picture 2">
              <a:extLst>
                <a:ext uri="{FF2B5EF4-FFF2-40B4-BE49-F238E27FC236}">
                  <a16:creationId xmlns:a16="http://schemas.microsoft.com/office/drawing/2014/main" id="{9E73A810-8571-4A9D-A3CB-336933AB4C0E}"/>
                </a:ext>
                <a:ext uri="{C183D7F6-B498-43B3-948B-1728B52AA6E4}">
                  <adec:decorative xmlns:adec="http://schemas.microsoft.com/office/drawing/2017/decorative" val="1"/>
                </a:ext>
              </a:extLst>
            </p:cNvPr>
            <p:cNvPicPr>
              <a:picLocks noChangeAspect="1" noChangeArrowheads="1"/>
            </p:cNvPicPr>
            <p:nvPr>
              <p:extLst>
                <p:ext uri="{386F3935-93C4-4BCD-93E2-E3B085C9AB24}">
                  <p16:designElem xmlns:p16="http://schemas.microsoft.com/office/powerpoint/2015/main" val="1"/>
                </p:ext>
              </p:extLst>
            </p:nvPr>
          </p:nvPicPr>
          <p:blipFill>
            <a:blip r:embed="rId5">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6="http://schemas.microsoft.com/office/drawing/2014/main" xmlns:a14="http://schemas.microsoft.com/office/drawing/2010/main" xmlns:p14="http://schemas.microsoft.com/office/powerpoint/2010/main">
                  <a:solidFill>
                    <a:srgbClr val="FFFFFF"/>
                  </a:solidFill>
                </a14:hiddenFill>
              </a:ext>
            </a:extLst>
          </p:spPr>
        </p:pic>
      </p:grpSp>
      <p:pic>
        <p:nvPicPr>
          <p:cNvPr id="4" name="Picture 3" descr="close up of circuit board">
            <a:extLst>
              <a:ext uri="{FF2B5EF4-FFF2-40B4-BE49-F238E27FC236}">
                <a16:creationId xmlns:a16="http://schemas.microsoft.com/office/drawing/2014/main" id="{4B216623-4B59-4FC0-8E90-468349035D24}"/>
              </a:ext>
            </a:extLst>
          </p:cNvPr>
          <p:cNvPicPr>
            <a:picLocks noChangeAspect="1"/>
          </p:cNvPicPr>
          <p:nvPr/>
        </p:nvPicPr>
        <p:blipFill rotWithShape="1">
          <a:blip r:embed="rId6">
            <a:alphaModFix amt="30000"/>
          </a:blip>
          <a:srcRect l="17220" r="9210" b="-1"/>
          <a:stretch/>
        </p:blipFill>
        <p:spPr>
          <a:xfrm>
            <a:off x="-5597" y="10"/>
            <a:ext cx="7558541" cy="6857990"/>
          </a:xfrm>
          <a:prstGeom prst="rect">
            <a:avLst/>
          </a:prstGeom>
        </p:spPr>
      </p:pic>
      <p:grpSp>
        <p:nvGrpSpPr>
          <p:cNvPr id="178" name="Group 177">
            <a:extLst>
              <a:ext uri="{FF2B5EF4-FFF2-40B4-BE49-F238E27FC236}">
                <a16:creationId xmlns:a16="http://schemas.microsoft.com/office/drawing/2014/main" id="{FD642FB6-2808-4BC5-AE0B-7302C24B78A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solidFill>
            <a:schemeClr val="tx1">
              <a:alpha val="70000"/>
            </a:schemeClr>
          </a:solidFill>
          <a:effectLst/>
        </p:grpSpPr>
        <p:sp>
          <p:nvSpPr>
            <p:cNvPr id="179" name="Rectangle 178">
              <a:extLst>
                <a:ext uri="{FF2B5EF4-FFF2-40B4-BE49-F238E27FC236}">
                  <a16:creationId xmlns:a16="http://schemas.microsoft.com/office/drawing/2014/main" id="{0B0B8F04-D9A7-48E5-A29C-51A66B59DFF4}"/>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180" name="Freeform 6">
              <a:extLst>
                <a:ext uri="{FF2B5EF4-FFF2-40B4-BE49-F238E27FC236}">
                  <a16:creationId xmlns:a16="http://schemas.microsoft.com/office/drawing/2014/main" id="{D6D18883-6BFF-42BB-8088-FCCF83F9CFC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1" name="Freeform 7">
              <a:extLst>
                <a:ext uri="{FF2B5EF4-FFF2-40B4-BE49-F238E27FC236}">
                  <a16:creationId xmlns:a16="http://schemas.microsoft.com/office/drawing/2014/main" id="{1D0FEFB3-A009-4D0F-9107-C0B17786FB0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2" name="Rectangle 181">
              <a:extLst>
                <a:ext uri="{FF2B5EF4-FFF2-40B4-BE49-F238E27FC236}">
                  <a16:creationId xmlns:a16="http://schemas.microsoft.com/office/drawing/2014/main" id="{78E86C7F-B981-4448-8A1A-856F7124FF4A}"/>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183" name="Freeform 9">
              <a:extLst>
                <a:ext uri="{FF2B5EF4-FFF2-40B4-BE49-F238E27FC236}">
                  <a16:creationId xmlns:a16="http://schemas.microsoft.com/office/drawing/2014/main" id="{4C6CFFD9-BA00-4184-8310-5FC9550954F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4" name="Freeform 10">
              <a:extLst>
                <a:ext uri="{FF2B5EF4-FFF2-40B4-BE49-F238E27FC236}">
                  <a16:creationId xmlns:a16="http://schemas.microsoft.com/office/drawing/2014/main" id="{A1892DF3-4848-496C-8664-DFD32EE250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5" name="Freeform 11">
              <a:extLst>
                <a:ext uri="{FF2B5EF4-FFF2-40B4-BE49-F238E27FC236}">
                  <a16:creationId xmlns:a16="http://schemas.microsoft.com/office/drawing/2014/main" id="{D6DB8C30-651E-4D8F-A70C-163FC58427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6" name="Freeform 12">
              <a:extLst>
                <a:ext uri="{FF2B5EF4-FFF2-40B4-BE49-F238E27FC236}">
                  <a16:creationId xmlns:a16="http://schemas.microsoft.com/office/drawing/2014/main" id="{563DFB81-F969-4F44-BA6C-6347956423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7" name="Freeform 13">
              <a:extLst>
                <a:ext uri="{FF2B5EF4-FFF2-40B4-BE49-F238E27FC236}">
                  <a16:creationId xmlns:a16="http://schemas.microsoft.com/office/drawing/2014/main" id="{8E5DE346-AFCA-40DA-B5E2-93A86EA54C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8" name="Freeform 14">
              <a:extLst>
                <a:ext uri="{FF2B5EF4-FFF2-40B4-BE49-F238E27FC236}">
                  <a16:creationId xmlns:a16="http://schemas.microsoft.com/office/drawing/2014/main" id="{77A34306-2AE8-43D0-9686-E97B3B53FE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9" name="Freeform 15">
              <a:extLst>
                <a:ext uri="{FF2B5EF4-FFF2-40B4-BE49-F238E27FC236}">
                  <a16:creationId xmlns:a16="http://schemas.microsoft.com/office/drawing/2014/main" id="{B9CC10F0-FFCD-4CB9-AF4C-22722D20B75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0" name="Freeform 16">
              <a:extLst>
                <a:ext uri="{FF2B5EF4-FFF2-40B4-BE49-F238E27FC236}">
                  <a16:creationId xmlns:a16="http://schemas.microsoft.com/office/drawing/2014/main" id="{2A6B0E38-C962-4491-BFDA-75378B4D674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1" name="Freeform 17">
              <a:extLst>
                <a:ext uri="{FF2B5EF4-FFF2-40B4-BE49-F238E27FC236}">
                  <a16:creationId xmlns:a16="http://schemas.microsoft.com/office/drawing/2014/main" id="{655F640B-8407-487C-8696-F47451478E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2" name="Freeform 18">
              <a:extLst>
                <a:ext uri="{FF2B5EF4-FFF2-40B4-BE49-F238E27FC236}">
                  <a16:creationId xmlns:a16="http://schemas.microsoft.com/office/drawing/2014/main" id="{FAB4F099-4FF6-4410-A5B9-2A5355719C9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3" name="Freeform 19">
              <a:extLst>
                <a:ext uri="{FF2B5EF4-FFF2-40B4-BE49-F238E27FC236}">
                  <a16:creationId xmlns:a16="http://schemas.microsoft.com/office/drawing/2014/main" id="{6FE80B6E-3DA9-4304-9925-12E578C4E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4" name="Freeform 20">
              <a:extLst>
                <a:ext uri="{FF2B5EF4-FFF2-40B4-BE49-F238E27FC236}">
                  <a16:creationId xmlns:a16="http://schemas.microsoft.com/office/drawing/2014/main" id="{67D1CB75-0CBA-4E13-924C-21F221D7BF6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5" name="Freeform 21">
              <a:extLst>
                <a:ext uri="{FF2B5EF4-FFF2-40B4-BE49-F238E27FC236}">
                  <a16:creationId xmlns:a16="http://schemas.microsoft.com/office/drawing/2014/main" id="{F2CC783B-FA45-4777-A76A-982B285C7C4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6" name="Freeform 22">
              <a:extLst>
                <a:ext uri="{FF2B5EF4-FFF2-40B4-BE49-F238E27FC236}">
                  <a16:creationId xmlns:a16="http://schemas.microsoft.com/office/drawing/2014/main" id="{D68F4DD3-D736-4B78-972E-F5128CFBE7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7" name="Freeform 23">
              <a:extLst>
                <a:ext uri="{FF2B5EF4-FFF2-40B4-BE49-F238E27FC236}">
                  <a16:creationId xmlns:a16="http://schemas.microsoft.com/office/drawing/2014/main" id="{B14AF103-15B3-4796-A71A-297D37E1763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8" name="Freeform 24">
              <a:extLst>
                <a:ext uri="{FF2B5EF4-FFF2-40B4-BE49-F238E27FC236}">
                  <a16:creationId xmlns:a16="http://schemas.microsoft.com/office/drawing/2014/main" id="{B0B240FB-0453-4B6F-9F9B-C2C3305AC5E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9" name="Freeform 25">
              <a:extLst>
                <a:ext uri="{FF2B5EF4-FFF2-40B4-BE49-F238E27FC236}">
                  <a16:creationId xmlns:a16="http://schemas.microsoft.com/office/drawing/2014/main" id="{EBBBDCEE-433E-40F3-B49D-375CB162A8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0" name="Freeform 26">
              <a:extLst>
                <a:ext uri="{FF2B5EF4-FFF2-40B4-BE49-F238E27FC236}">
                  <a16:creationId xmlns:a16="http://schemas.microsoft.com/office/drawing/2014/main" id="{09B123C6-141E-4A37-B5A7-27E7764FA1F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1" name="Freeform 27">
              <a:extLst>
                <a:ext uri="{FF2B5EF4-FFF2-40B4-BE49-F238E27FC236}">
                  <a16:creationId xmlns:a16="http://schemas.microsoft.com/office/drawing/2014/main" id="{1FA1F521-36A1-49FF-84A7-229E8970F7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2" name="Freeform 28">
              <a:extLst>
                <a:ext uri="{FF2B5EF4-FFF2-40B4-BE49-F238E27FC236}">
                  <a16:creationId xmlns:a16="http://schemas.microsoft.com/office/drawing/2014/main" id="{DE512F89-D901-4487-A42C-02345EC5FCD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3" name="Freeform 29">
              <a:extLst>
                <a:ext uri="{FF2B5EF4-FFF2-40B4-BE49-F238E27FC236}">
                  <a16:creationId xmlns:a16="http://schemas.microsoft.com/office/drawing/2014/main" id="{ED3ED0E5-3226-4B78-B3EA-C591824B89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4" name="Freeform 30">
              <a:extLst>
                <a:ext uri="{FF2B5EF4-FFF2-40B4-BE49-F238E27FC236}">
                  <a16:creationId xmlns:a16="http://schemas.microsoft.com/office/drawing/2014/main" id="{9CBB1F68-B6DE-4ECF-B20F-328F9811E2F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5" name="Freeform 31">
              <a:extLst>
                <a:ext uri="{FF2B5EF4-FFF2-40B4-BE49-F238E27FC236}">
                  <a16:creationId xmlns:a16="http://schemas.microsoft.com/office/drawing/2014/main" id="{A566C551-9523-4D97-A8CF-5C91F436C5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6" name="Freeform 32">
              <a:extLst>
                <a:ext uri="{FF2B5EF4-FFF2-40B4-BE49-F238E27FC236}">
                  <a16:creationId xmlns:a16="http://schemas.microsoft.com/office/drawing/2014/main" id="{9E166BA0-9268-4419-9332-2D30C212397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7" name="Rectangle 206">
              <a:extLst>
                <a:ext uri="{FF2B5EF4-FFF2-40B4-BE49-F238E27FC236}">
                  <a16:creationId xmlns:a16="http://schemas.microsoft.com/office/drawing/2014/main" id="{B700C031-AA54-4DC7-B8A2-2569B3FA653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208" name="Freeform 34">
              <a:extLst>
                <a:ext uri="{FF2B5EF4-FFF2-40B4-BE49-F238E27FC236}">
                  <a16:creationId xmlns:a16="http://schemas.microsoft.com/office/drawing/2014/main" id="{03045EC8-ECC8-473F-8786-DE266F05B15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9" name="Freeform 35">
              <a:extLst>
                <a:ext uri="{FF2B5EF4-FFF2-40B4-BE49-F238E27FC236}">
                  <a16:creationId xmlns:a16="http://schemas.microsoft.com/office/drawing/2014/main" id="{9337EBA2-5088-4A44-8C0B-A6EE78989C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0" name="Freeform 36">
              <a:extLst>
                <a:ext uri="{FF2B5EF4-FFF2-40B4-BE49-F238E27FC236}">
                  <a16:creationId xmlns:a16="http://schemas.microsoft.com/office/drawing/2014/main" id="{3486A705-2593-45C9-A13E-8E2FB7C354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1" name="Freeform 37">
              <a:extLst>
                <a:ext uri="{FF2B5EF4-FFF2-40B4-BE49-F238E27FC236}">
                  <a16:creationId xmlns:a16="http://schemas.microsoft.com/office/drawing/2014/main" id="{F357321C-6DEE-4D02-A997-75E47EE0E0E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2" name="Freeform 38">
              <a:extLst>
                <a:ext uri="{FF2B5EF4-FFF2-40B4-BE49-F238E27FC236}">
                  <a16:creationId xmlns:a16="http://schemas.microsoft.com/office/drawing/2014/main" id="{D0B8F87F-3530-4BCD-A8E5-C1B83707B5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3" name="Freeform 39">
              <a:extLst>
                <a:ext uri="{FF2B5EF4-FFF2-40B4-BE49-F238E27FC236}">
                  <a16:creationId xmlns:a16="http://schemas.microsoft.com/office/drawing/2014/main" id="{5BE86BA3-AB0E-4F70-A552-0D9EB9E98E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4" name="Freeform 40">
              <a:extLst>
                <a:ext uri="{FF2B5EF4-FFF2-40B4-BE49-F238E27FC236}">
                  <a16:creationId xmlns:a16="http://schemas.microsoft.com/office/drawing/2014/main" id="{DF5FE773-B9AE-4A3F-8EDC-165CE579BDC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5" name="Freeform 41">
              <a:extLst>
                <a:ext uri="{FF2B5EF4-FFF2-40B4-BE49-F238E27FC236}">
                  <a16:creationId xmlns:a16="http://schemas.microsoft.com/office/drawing/2014/main" id="{4A03D7BE-B358-4F8B-85EA-65E0CBF2D1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6" name="Freeform 42">
              <a:extLst>
                <a:ext uri="{FF2B5EF4-FFF2-40B4-BE49-F238E27FC236}">
                  <a16:creationId xmlns:a16="http://schemas.microsoft.com/office/drawing/2014/main" id="{A6548877-0957-435B-A419-389A278E57E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7" name="Freeform 43">
              <a:extLst>
                <a:ext uri="{FF2B5EF4-FFF2-40B4-BE49-F238E27FC236}">
                  <a16:creationId xmlns:a16="http://schemas.microsoft.com/office/drawing/2014/main" id="{B2D5EA95-9E60-468A-8DA1-40F05C9BDA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8" name="Freeform 44">
              <a:extLst>
                <a:ext uri="{FF2B5EF4-FFF2-40B4-BE49-F238E27FC236}">
                  <a16:creationId xmlns:a16="http://schemas.microsoft.com/office/drawing/2014/main" id="{C9B409CE-11E5-40D1-8C9B-86614EAE2A3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9" name="Rectangle 218">
              <a:extLst>
                <a:ext uri="{FF2B5EF4-FFF2-40B4-BE49-F238E27FC236}">
                  <a16:creationId xmlns:a16="http://schemas.microsoft.com/office/drawing/2014/main" id="{9E594AF5-DB50-4227-AC2F-10EE5233C41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220" name="Freeform 46">
              <a:extLst>
                <a:ext uri="{FF2B5EF4-FFF2-40B4-BE49-F238E27FC236}">
                  <a16:creationId xmlns:a16="http://schemas.microsoft.com/office/drawing/2014/main" id="{9335DCAF-74A2-4994-B5BF-1C079A40A5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21" name="Freeform 47">
              <a:extLst>
                <a:ext uri="{FF2B5EF4-FFF2-40B4-BE49-F238E27FC236}">
                  <a16:creationId xmlns:a16="http://schemas.microsoft.com/office/drawing/2014/main" id="{1DC8E1A2-0C6B-4BA9-85F4-3645AED5DEA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22" name="Freeform 48">
              <a:extLst>
                <a:ext uri="{FF2B5EF4-FFF2-40B4-BE49-F238E27FC236}">
                  <a16:creationId xmlns:a16="http://schemas.microsoft.com/office/drawing/2014/main" id="{28F38DE0-3BEE-441A-8212-E77DA2328A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23" name="Freeform 49">
              <a:extLst>
                <a:ext uri="{FF2B5EF4-FFF2-40B4-BE49-F238E27FC236}">
                  <a16:creationId xmlns:a16="http://schemas.microsoft.com/office/drawing/2014/main" id="{AE81208E-D239-496C-A312-506B0241B31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24" name="Freeform 50">
              <a:extLst>
                <a:ext uri="{FF2B5EF4-FFF2-40B4-BE49-F238E27FC236}">
                  <a16:creationId xmlns:a16="http://schemas.microsoft.com/office/drawing/2014/main" id="{242FE966-DDA4-4668-B8D6-C4B0D4C78E5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25" name="Freeform 51">
              <a:extLst>
                <a:ext uri="{FF2B5EF4-FFF2-40B4-BE49-F238E27FC236}">
                  <a16:creationId xmlns:a16="http://schemas.microsoft.com/office/drawing/2014/main" id="{FB0A5F60-550F-4025-9DCE-6F42A7C064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26" name="Freeform 52">
              <a:extLst>
                <a:ext uri="{FF2B5EF4-FFF2-40B4-BE49-F238E27FC236}">
                  <a16:creationId xmlns:a16="http://schemas.microsoft.com/office/drawing/2014/main" id="{D7B61D18-4A61-44C9-A809-40639E8C1D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27" name="Freeform 53">
              <a:extLst>
                <a:ext uri="{FF2B5EF4-FFF2-40B4-BE49-F238E27FC236}">
                  <a16:creationId xmlns:a16="http://schemas.microsoft.com/office/drawing/2014/main" id="{CB26E7EB-DC12-4BA7-B5DE-09EF2C1D0A3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28" name="Freeform 54">
              <a:extLst>
                <a:ext uri="{FF2B5EF4-FFF2-40B4-BE49-F238E27FC236}">
                  <a16:creationId xmlns:a16="http://schemas.microsoft.com/office/drawing/2014/main" id="{921237B4-9D85-4611-851F-5DBD71544AE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29" name="Freeform 55">
              <a:extLst>
                <a:ext uri="{FF2B5EF4-FFF2-40B4-BE49-F238E27FC236}">
                  <a16:creationId xmlns:a16="http://schemas.microsoft.com/office/drawing/2014/main" id="{C91509DE-9FAA-4E84-BCC1-CDDBEA8AC0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30" name="Freeform 56">
              <a:extLst>
                <a:ext uri="{FF2B5EF4-FFF2-40B4-BE49-F238E27FC236}">
                  <a16:creationId xmlns:a16="http://schemas.microsoft.com/office/drawing/2014/main" id="{C7029B06-6A09-4E46-BA86-F3C66DBDD4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31" name="Freeform 57">
              <a:extLst>
                <a:ext uri="{FF2B5EF4-FFF2-40B4-BE49-F238E27FC236}">
                  <a16:creationId xmlns:a16="http://schemas.microsoft.com/office/drawing/2014/main" id="{FF4ACFBF-D1F2-47B1-B0EB-F08C6508BD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32" name="Freeform 58">
              <a:extLst>
                <a:ext uri="{FF2B5EF4-FFF2-40B4-BE49-F238E27FC236}">
                  <a16:creationId xmlns:a16="http://schemas.microsoft.com/office/drawing/2014/main" id="{A6FD1991-3A0E-4F63-BAD9-A98C2986048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grpSp>
      <p:sp>
        <p:nvSpPr>
          <p:cNvPr id="2" name="Title 1">
            <a:extLst>
              <a:ext uri="{FF2B5EF4-FFF2-40B4-BE49-F238E27FC236}">
                <a16:creationId xmlns:a16="http://schemas.microsoft.com/office/drawing/2014/main" id="{0A6BCF94-F108-4D92-8C4F-CD9273947A31}"/>
              </a:ext>
            </a:extLst>
          </p:cNvPr>
          <p:cNvSpPr>
            <a:spLocks noGrp="1"/>
          </p:cNvSpPr>
          <p:nvPr>
            <p:ph type="title"/>
          </p:nvPr>
        </p:nvSpPr>
        <p:spPr>
          <a:xfrm>
            <a:off x="7962519" y="618518"/>
            <a:ext cx="3084891" cy="1478570"/>
          </a:xfrm>
        </p:spPr>
        <p:txBody>
          <a:bodyPr>
            <a:normAutofit/>
          </a:bodyPr>
          <a:lstStyle/>
          <a:p>
            <a:r>
              <a:rPr lang="en-US" sz="3200" dirty="0"/>
              <a:t>Make some noise!</a:t>
            </a:r>
          </a:p>
        </p:txBody>
      </p:sp>
      <p:sp>
        <p:nvSpPr>
          <p:cNvPr id="3" name="Content Placeholder 2">
            <a:extLst>
              <a:ext uri="{FF2B5EF4-FFF2-40B4-BE49-F238E27FC236}">
                <a16:creationId xmlns:a16="http://schemas.microsoft.com/office/drawing/2014/main" id="{78399AB7-9E36-4EAD-B44A-9E0CEA24AACE}"/>
              </a:ext>
            </a:extLst>
          </p:cNvPr>
          <p:cNvSpPr>
            <a:spLocks noGrp="1"/>
          </p:cNvSpPr>
          <p:nvPr>
            <p:ph idx="1"/>
          </p:nvPr>
        </p:nvSpPr>
        <p:spPr>
          <a:xfrm>
            <a:off x="7962519" y="2249487"/>
            <a:ext cx="3084892" cy="3541714"/>
          </a:xfrm>
        </p:spPr>
        <p:txBody>
          <a:bodyPr>
            <a:normAutofit lnSpcReduction="10000"/>
          </a:bodyPr>
          <a:lstStyle/>
          <a:p>
            <a:pPr>
              <a:lnSpc>
                <a:spcPct val="110000"/>
              </a:lnSpc>
            </a:pPr>
            <a:r>
              <a:rPr lang="en-US" sz="1600" dirty="0"/>
              <a:t>Each of these knobs is a volume control for a device. </a:t>
            </a:r>
          </a:p>
          <a:p>
            <a:pPr marL="0" indent="0">
              <a:lnSpc>
                <a:spcPct val="110000"/>
              </a:lnSpc>
              <a:buNone/>
            </a:pPr>
            <a:r>
              <a:rPr lang="en-US" sz="1600" dirty="0"/>
              <a:t>They are tagged with their controlled device.  The template shows common levels.  </a:t>
            </a:r>
          </a:p>
          <a:p>
            <a:pPr marL="0" indent="0">
              <a:lnSpc>
                <a:spcPct val="110000"/>
              </a:lnSpc>
              <a:buNone/>
            </a:pPr>
            <a:r>
              <a:rPr lang="en-US" sz="1600" dirty="0"/>
              <a:t>Example:  If you can’t hear the pulpit microphone, check that this is in the correct position.  If it still has no volume,  check the “master” volume.  It should be at the blue mark.  </a:t>
            </a:r>
          </a:p>
          <a:p>
            <a:pPr marL="0" indent="0">
              <a:lnSpc>
                <a:spcPct val="110000"/>
              </a:lnSpc>
              <a:buNone/>
            </a:pPr>
            <a:r>
              <a:rPr lang="en-US" sz="1600" dirty="0"/>
              <a:t>And… is the power switch on?</a:t>
            </a:r>
          </a:p>
        </p:txBody>
      </p:sp>
      <p:pic>
        <p:nvPicPr>
          <p:cNvPr id="7" name="Picture 6">
            <a:extLst>
              <a:ext uri="{FF2B5EF4-FFF2-40B4-BE49-F238E27FC236}">
                <a16:creationId xmlns:a16="http://schemas.microsoft.com/office/drawing/2014/main" id="{33E2D76A-17CC-2096-4033-FDBE86D061A4}"/>
              </a:ext>
            </a:extLst>
          </p:cNvPr>
          <p:cNvPicPr>
            <a:picLocks noChangeAspect="1"/>
          </p:cNvPicPr>
          <p:nvPr/>
        </p:nvPicPr>
        <p:blipFill>
          <a:blip r:embed="rId7"/>
          <a:stretch>
            <a:fillRect/>
          </a:stretch>
        </p:blipFill>
        <p:spPr>
          <a:xfrm>
            <a:off x="61913" y="876284"/>
            <a:ext cx="7476025" cy="3362592"/>
          </a:xfrm>
          <a:prstGeom prst="rect">
            <a:avLst/>
          </a:prstGeom>
        </p:spPr>
      </p:pic>
      <p:pic>
        <p:nvPicPr>
          <p:cNvPr id="8" name="slide 4">
            <a:hlinkClick r:id="" action="ppaction://media"/>
            <a:extLst>
              <a:ext uri="{FF2B5EF4-FFF2-40B4-BE49-F238E27FC236}">
                <a16:creationId xmlns:a16="http://schemas.microsoft.com/office/drawing/2014/main" id="{92DBC6AF-E499-24D0-97C6-500B3C0DB0D5}"/>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466072" y="5859463"/>
            <a:ext cx="406400" cy="406400"/>
          </a:xfrm>
          <a:prstGeom prst="rect">
            <a:avLst/>
          </a:prstGeom>
        </p:spPr>
      </p:pic>
    </p:spTree>
    <p:extLst>
      <p:ext uri="{BB962C8B-B14F-4D97-AF65-F5344CB8AC3E}">
        <p14:creationId xmlns:p14="http://schemas.microsoft.com/office/powerpoint/2010/main" val="3771887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718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4">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grpSp>
        <p:nvGrpSpPr>
          <p:cNvPr id="174" name="Group 173">
            <a:extLst>
              <a:ext uri="{FF2B5EF4-FFF2-40B4-BE49-F238E27FC236}">
                <a16:creationId xmlns:a16="http://schemas.microsoft.com/office/drawing/2014/main" id="{8E1DDAD8-1D10-4640-A034-BE90015E37B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12192003" cy="6858001"/>
            <a:chOff x="0" y="-1"/>
            <a:chExt cx="12192003" cy="6858001"/>
          </a:xfrm>
        </p:grpSpPr>
        <p:sp useBgFill="1">
          <p:nvSpPr>
            <p:cNvPr id="175" name="Rectangle 174">
              <a:extLst>
                <a:ext uri="{FF2B5EF4-FFF2-40B4-BE49-F238E27FC236}">
                  <a16:creationId xmlns:a16="http://schemas.microsoft.com/office/drawing/2014/main" id="{52FE7688-721D-4A97-B007-BDE056094D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6" name="Picture 2">
              <a:extLst>
                <a:ext uri="{FF2B5EF4-FFF2-40B4-BE49-F238E27FC236}">
                  <a16:creationId xmlns:a16="http://schemas.microsoft.com/office/drawing/2014/main" id="{9E73A810-8571-4A9D-A3CB-336933AB4C0E}"/>
                </a:ext>
                <a:ext uri="{C183D7F6-B498-43B3-948B-1728B52AA6E4}">
                  <adec:decorative xmlns:adec="http://schemas.microsoft.com/office/drawing/2017/decorative" val="1"/>
                </a:ext>
              </a:extLst>
            </p:cNvPr>
            <p:cNvPicPr>
              <a:picLocks noChangeAspect="1" noChangeArrowheads="1"/>
            </p:cNvPicPr>
            <p:nvPr>
              <p:extLst>
                <p:ext uri="{386F3935-93C4-4BCD-93E2-E3B085C9AB24}">
                  <p16:designElem xmlns:p16="http://schemas.microsoft.com/office/powerpoint/2015/main" val="1"/>
                </p:ext>
              </p:extLst>
            </p:nvPr>
          </p:nvPicPr>
          <p:blipFill>
            <a:blip r:embed="rId5">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p14="http://schemas.microsoft.com/office/powerpoint/2010/main" xmlns:a14="http://schemas.microsoft.com/office/drawing/2010/main" xmlns:a16="http://schemas.microsoft.com/office/drawing/2014/main" xmlns="">
                  <a:solidFill>
                    <a:srgbClr val="FFFFFF"/>
                  </a:solidFill>
                </a14:hiddenFill>
              </a:ext>
            </a:extLst>
          </p:spPr>
        </p:pic>
      </p:grpSp>
      <p:pic>
        <p:nvPicPr>
          <p:cNvPr id="4" name="Picture 3" descr="close up of circuit board">
            <a:extLst>
              <a:ext uri="{FF2B5EF4-FFF2-40B4-BE49-F238E27FC236}">
                <a16:creationId xmlns:a16="http://schemas.microsoft.com/office/drawing/2014/main" id="{4B216623-4B59-4FC0-8E90-468349035D24}"/>
              </a:ext>
            </a:extLst>
          </p:cNvPr>
          <p:cNvPicPr>
            <a:picLocks noChangeAspect="1"/>
          </p:cNvPicPr>
          <p:nvPr/>
        </p:nvPicPr>
        <p:blipFill rotWithShape="1">
          <a:blip r:embed="rId6">
            <a:alphaModFix amt="30000"/>
          </a:blip>
          <a:srcRect l="17220" r="9210" b="-1"/>
          <a:stretch/>
        </p:blipFill>
        <p:spPr>
          <a:xfrm>
            <a:off x="-5597" y="10"/>
            <a:ext cx="7558541" cy="6857990"/>
          </a:xfrm>
          <a:prstGeom prst="rect">
            <a:avLst/>
          </a:prstGeom>
        </p:spPr>
      </p:pic>
      <p:grpSp>
        <p:nvGrpSpPr>
          <p:cNvPr id="178" name="Group 177">
            <a:extLst>
              <a:ext uri="{FF2B5EF4-FFF2-40B4-BE49-F238E27FC236}">
                <a16:creationId xmlns:a16="http://schemas.microsoft.com/office/drawing/2014/main" id="{FD642FB6-2808-4BC5-AE0B-7302C24B78A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solidFill>
            <a:schemeClr val="tx1">
              <a:alpha val="70000"/>
            </a:schemeClr>
          </a:solidFill>
          <a:effectLst/>
        </p:grpSpPr>
        <p:sp>
          <p:nvSpPr>
            <p:cNvPr id="179" name="Rectangle 178">
              <a:extLst>
                <a:ext uri="{FF2B5EF4-FFF2-40B4-BE49-F238E27FC236}">
                  <a16:creationId xmlns:a16="http://schemas.microsoft.com/office/drawing/2014/main" id="{0B0B8F04-D9A7-48E5-A29C-51A66B59DFF4}"/>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miter lim="800000"/>
                  <a:headEnd/>
                  <a:tailEnd/>
                </a14:hiddenLine>
              </a:ext>
            </a:extLst>
          </p:spPr>
        </p:sp>
        <p:sp>
          <p:nvSpPr>
            <p:cNvPr id="180" name="Freeform 6">
              <a:extLst>
                <a:ext uri="{FF2B5EF4-FFF2-40B4-BE49-F238E27FC236}">
                  <a16:creationId xmlns:a16="http://schemas.microsoft.com/office/drawing/2014/main" id="{D6D18883-6BFF-42BB-8088-FCCF83F9CFC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1" name="Freeform 7">
              <a:extLst>
                <a:ext uri="{FF2B5EF4-FFF2-40B4-BE49-F238E27FC236}">
                  <a16:creationId xmlns:a16="http://schemas.microsoft.com/office/drawing/2014/main" id="{1D0FEFB3-A009-4D0F-9107-C0B17786FB0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2" name="Rectangle 181">
              <a:extLst>
                <a:ext uri="{FF2B5EF4-FFF2-40B4-BE49-F238E27FC236}">
                  <a16:creationId xmlns:a16="http://schemas.microsoft.com/office/drawing/2014/main" id="{78E86C7F-B981-4448-8A1A-856F7124FF4A}"/>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miter lim="800000"/>
                  <a:headEnd/>
                  <a:tailEnd/>
                </a14:hiddenLine>
              </a:ext>
            </a:extLst>
          </p:spPr>
        </p:sp>
        <p:sp>
          <p:nvSpPr>
            <p:cNvPr id="183" name="Freeform 9">
              <a:extLst>
                <a:ext uri="{FF2B5EF4-FFF2-40B4-BE49-F238E27FC236}">
                  <a16:creationId xmlns:a16="http://schemas.microsoft.com/office/drawing/2014/main" id="{4C6CFFD9-BA00-4184-8310-5FC9550954F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4" name="Freeform 10">
              <a:extLst>
                <a:ext uri="{FF2B5EF4-FFF2-40B4-BE49-F238E27FC236}">
                  <a16:creationId xmlns:a16="http://schemas.microsoft.com/office/drawing/2014/main" id="{A1892DF3-4848-496C-8664-DFD32EE250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5" name="Freeform 11">
              <a:extLst>
                <a:ext uri="{FF2B5EF4-FFF2-40B4-BE49-F238E27FC236}">
                  <a16:creationId xmlns:a16="http://schemas.microsoft.com/office/drawing/2014/main" id="{D6DB8C30-651E-4D8F-A70C-163FC58427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6" name="Freeform 12">
              <a:extLst>
                <a:ext uri="{FF2B5EF4-FFF2-40B4-BE49-F238E27FC236}">
                  <a16:creationId xmlns:a16="http://schemas.microsoft.com/office/drawing/2014/main" id="{563DFB81-F969-4F44-BA6C-6347956423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7" name="Freeform 13">
              <a:extLst>
                <a:ext uri="{FF2B5EF4-FFF2-40B4-BE49-F238E27FC236}">
                  <a16:creationId xmlns:a16="http://schemas.microsoft.com/office/drawing/2014/main" id="{8E5DE346-AFCA-40DA-B5E2-93A86EA54C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8" name="Freeform 14">
              <a:extLst>
                <a:ext uri="{FF2B5EF4-FFF2-40B4-BE49-F238E27FC236}">
                  <a16:creationId xmlns:a16="http://schemas.microsoft.com/office/drawing/2014/main" id="{77A34306-2AE8-43D0-9686-E97B3B53FE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9" name="Freeform 15">
              <a:extLst>
                <a:ext uri="{FF2B5EF4-FFF2-40B4-BE49-F238E27FC236}">
                  <a16:creationId xmlns:a16="http://schemas.microsoft.com/office/drawing/2014/main" id="{B9CC10F0-FFCD-4CB9-AF4C-22722D20B75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0" name="Freeform 16">
              <a:extLst>
                <a:ext uri="{FF2B5EF4-FFF2-40B4-BE49-F238E27FC236}">
                  <a16:creationId xmlns:a16="http://schemas.microsoft.com/office/drawing/2014/main" id="{2A6B0E38-C962-4491-BFDA-75378B4D674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1" name="Freeform 17">
              <a:extLst>
                <a:ext uri="{FF2B5EF4-FFF2-40B4-BE49-F238E27FC236}">
                  <a16:creationId xmlns:a16="http://schemas.microsoft.com/office/drawing/2014/main" id="{655F640B-8407-487C-8696-F47451478E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2" name="Freeform 18">
              <a:extLst>
                <a:ext uri="{FF2B5EF4-FFF2-40B4-BE49-F238E27FC236}">
                  <a16:creationId xmlns:a16="http://schemas.microsoft.com/office/drawing/2014/main" id="{FAB4F099-4FF6-4410-A5B9-2A5355719C9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3" name="Freeform 19">
              <a:extLst>
                <a:ext uri="{FF2B5EF4-FFF2-40B4-BE49-F238E27FC236}">
                  <a16:creationId xmlns:a16="http://schemas.microsoft.com/office/drawing/2014/main" id="{6FE80B6E-3DA9-4304-9925-12E578C4E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4" name="Freeform 20">
              <a:extLst>
                <a:ext uri="{FF2B5EF4-FFF2-40B4-BE49-F238E27FC236}">
                  <a16:creationId xmlns:a16="http://schemas.microsoft.com/office/drawing/2014/main" id="{67D1CB75-0CBA-4E13-924C-21F221D7BF6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5" name="Freeform 21">
              <a:extLst>
                <a:ext uri="{FF2B5EF4-FFF2-40B4-BE49-F238E27FC236}">
                  <a16:creationId xmlns:a16="http://schemas.microsoft.com/office/drawing/2014/main" id="{F2CC783B-FA45-4777-A76A-982B285C7C4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6" name="Freeform 22">
              <a:extLst>
                <a:ext uri="{FF2B5EF4-FFF2-40B4-BE49-F238E27FC236}">
                  <a16:creationId xmlns:a16="http://schemas.microsoft.com/office/drawing/2014/main" id="{D68F4DD3-D736-4B78-972E-F5128CFBE7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7" name="Freeform 23">
              <a:extLst>
                <a:ext uri="{FF2B5EF4-FFF2-40B4-BE49-F238E27FC236}">
                  <a16:creationId xmlns:a16="http://schemas.microsoft.com/office/drawing/2014/main" id="{B14AF103-15B3-4796-A71A-297D37E1763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8" name="Freeform 24">
              <a:extLst>
                <a:ext uri="{FF2B5EF4-FFF2-40B4-BE49-F238E27FC236}">
                  <a16:creationId xmlns:a16="http://schemas.microsoft.com/office/drawing/2014/main" id="{B0B240FB-0453-4B6F-9F9B-C2C3305AC5E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9" name="Freeform 25">
              <a:extLst>
                <a:ext uri="{FF2B5EF4-FFF2-40B4-BE49-F238E27FC236}">
                  <a16:creationId xmlns:a16="http://schemas.microsoft.com/office/drawing/2014/main" id="{EBBBDCEE-433E-40F3-B49D-375CB162A8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0" name="Freeform 26">
              <a:extLst>
                <a:ext uri="{FF2B5EF4-FFF2-40B4-BE49-F238E27FC236}">
                  <a16:creationId xmlns:a16="http://schemas.microsoft.com/office/drawing/2014/main" id="{09B123C6-141E-4A37-B5A7-27E7764FA1F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1" name="Freeform 27">
              <a:extLst>
                <a:ext uri="{FF2B5EF4-FFF2-40B4-BE49-F238E27FC236}">
                  <a16:creationId xmlns:a16="http://schemas.microsoft.com/office/drawing/2014/main" id="{1FA1F521-36A1-49FF-84A7-229E8970F7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2" name="Freeform 28">
              <a:extLst>
                <a:ext uri="{FF2B5EF4-FFF2-40B4-BE49-F238E27FC236}">
                  <a16:creationId xmlns:a16="http://schemas.microsoft.com/office/drawing/2014/main" id="{DE512F89-D901-4487-A42C-02345EC5FCD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3" name="Freeform 29">
              <a:extLst>
                <a:ext uri="{FF2B5EF4-FFF2-40B4-BE49-F238E27FC236}">
                  <a16:creationId xmlns:a16="http://schemas.microsoft.com/office/drawing/2014/main" id="{ED3ED0E5-3226-4B78-B3EA-C591824B89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4" name="Freeform 30">
              <a:extLst>
                <a:ext uri="{FF2B5EF4-FFF2-40B4-BE49-F238E27FC236}">
                  <a16:creationId xmlns:a16="http://schemas.microsoft.com/office/drawing/2014/main" id="{9CBB1F68-B6DE-4ECF-B20F-328F9811E2F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5" name="Freeform 31">
              <a:extLst>
                <a:ext uri="{FF2B5EF4-FFF2-40B4-BE49-F238E27FC236}">
                  <a16:creationId xmlns:a16="http://schemas.microsoft.com/office/drawing/2014/main" id="{A566C551-9523-4D97-A8CF-5C91F436C5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6" name="Freeform 32">
              <a:extLst>
                <a:ext uri="{FF2B5EF4-FFF2-40B4-BE49-F238E27FC236}">
                  <a16:creationId xmlns:a16="http://schemas.microsoft.com/office/drawing/2014/main" id="{9E166BA0-9268-4419-9332-2D30C212397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7" name="Rectangle 206">
              <a:extLst>
                <a:ext uri="{FF2B5EF4-FFF2-40B4-BE49-F238E27FC236}">
                  <a16:creationId xmlns:a16="http://schemas.microsoft.com/office/drawing/2014/main" id="{B700C031-AA54-4DC7-B8A2-2569B3FA653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miter lim="800000"/>
                  <a:headEnd/>
                  <a:tailEnd/>
                </a14:hiddenLine>
              </a:ext>
            </a:extLst>
          </p:spPr>
        </p:sp>
        <p:sp>
          <p:nvSpPr>
            <p:cNvPr id="208" name="Freeform 34">
              <a:extLst>
                <a:ext uri="{FF2B5EF4-FFF2-40B4-BE49-F238E27FC236}">
                  <a16:creationId xmlns:a16="http://schemas.microsoft.com/office/drawing/2014/main" id="{03045EC8-ECC8-473F-8786-DE266F05B15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9" name="Freeform 35">
              <a:extLst>
                <a:ext uri="{FF2B5EF4-FFF2-40B4-BE49-F238E27FC236}">
                  <a16:creationId xmlns:a16="http://schemas.microsoft.com/office/drawing/2014/main" id="{9337EBA2-5088-4A44-8C0B-A6EE78989C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0" name="Freeform 36">
              <a:extLst>
                <a:ext uri="{FF2B5EF4-FFF2-40B4-BE49-F238E27FC236}">
                  <a16:creationId xmlns:a16="http://schemas.microsoft.com/office/drawing/2014/main" id="{3486A705-2593-45C9-A13E-8E2FB7C354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1" name="Freeform 37">
              <a:extLst>
                <a:ext uri="{FF2B5EF4-FFF2-40B4-BE49-F238E27FC236}">
                  <a16:creationId xmlns:a16="http://schemas.microsoft.com/office/drawing/2014/main" id="{F357321C-6DEE-4D02-A997-75E47EE0E0E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2" name="Freeform 38">
              <a:extLst>
                <a:ext uri="{FF2B5EF4-FFF2-40B4-BE49-F238E27FC236}">
                  <a16:creationId xmlns:a16="http://schemas.microsoft.com/office/drawing/2014/main" id="{D0B8F87F-3530-4BCD-A8E5-C1B83707B5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3" name="Freeform 39">
              <a:extLst>
                <a:ext uri="{FF2B5EF4-FFF2-40B4-BE49-F238E27FC236}">
                  <a16:creationId xmlns:a16="http://schemas.microsoft.com/office/drawing/2014/main" id="{5BE86BA3-AB0E-4F70-A552-0D9EB9E98E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4" name="Freeform 40">
              <a:extLst>
                <a:ext uri="{FF2B5EF4-FFF2-40B4-BE49-F238E27FC236}">
                  <a16:creationId xmlns:a16="http://schemas.microsoft.com/office/drawing/2014/main" id="{DF5FE773-B9AE-4A3F-8EDC-165CE579BDC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5" name="Freeform 41">
              <a:extLst>
                <a:ext uri="{FF2B5EF4-FFF2-40B4-BE49-F238E27FC236}">
                  <a16:creationId xmlns:a16="http://schemas.microsoft.com/office/drawing/2014/main" id="{4A03D7BE-B358-4F8B-85EA-65E0CBF2D1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6" name="Freeform 42">
              <a:extLst>
                <a:ext uri="{FF2B5EF4-FFF2-40B4-BE49-F238E27FC236}">
                  <a16:creationId xmlns:a16="http://schemas.microsoft.com/office/drawing/2014/main" id="{A6548877-0957-435B-A419-389A278E57E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7" name="Freeform 43">
              <a:extLst>
                <a:ext uri="{FF2B5EF4-FFF2-40B4-BE49-F238E27FC236}">
                  <a16:creationId xmlns:a16="http://schemas.microsoft.com/office/drawing/2014/main" id="{B2D5EA95-9E60-468A-8DA1-40F05C9BDA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8" name="Freeform 44">
              <a:extLst>
                <a:ext uri="{FF2B5EF4-FFF2-40B4-BE49-F238E27FC236}">
                  <a16:creationId xmlns:a16="http://schemas.microsoft.com/office/drawing/2014/main" id="{C9B409CE-11E5-40D1-8C9B-86614EAE2A3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9" name="Rectangle 218">
              <a:extLst>
                <a:ext uri="{FF2B5EF4-FFF2-40B4-BE49-F238E27FC236}">
                  <a16:creationId xmlns:a16="http://schemas.microsoft.com/office/drawing/2014/main" id="{9E594AF5-DB50-4227-AC2F-10EE5233C41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miter lim="800000"/>
                  <a:headEnd/>
                  <a:tailEnd/>
                </a14:hiddenLine>
              </a:ext>
            </a:extLst>
          </p:spPr>
        </p:sp>
        <p:sp>
          <p:nvSpPr>
            <p:cNvPr id="220" name="Freeform 46">
              <a:extLst>
                <a:ext uri="{FF2B5EF4-FFF2-40B4-BE49-F238E27FC236}">
                  <a16:creationId xmlns:a16="http://schemas.microsoft.com/office/drawing/2014/main" id="{9335DCAF-74A2-4994-B5BF-1C079A40A5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21" name="Freeform 47">
              <a:extLst>
                <a:ext uri="{FF2B5EF4-FFF2-40B4-BE49-F238E27FC236}">
                  <a16:creationId xmlns:a16="http://schemas.microsoft.com/office/drawing/2014/main" id="{1DC8E1A2-0C6B-4BA9-85F4-3645AED5DEA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22" name="Freeform 48">
              <a:extLst>
                <a:ext uri="{FF2B5EF4-FFF2-40B4-BE49-F238E27FC236}">
                  <a16:creationId xmlns:a16="http://schemas.microsoft.com/office/drawing/2014/main" id="{28F38DE0-3BEE-441A-8212-E77DA2328A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23" name="Freeform 49">
              <a:extLst>
                <a:ext uri="{FF2B5EF4-FFF2-40B4-BE49-F238E27FC236}">
                  <a16:creationId xmlns:a16="http://schemas.microsoft.com/office/drawing/2014/main" id="{AE81208E-D239-496C-A312-506B0241B31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24" name="Freeform 50">
              <a:extLst>
                <a:ext uri="{FF2B5EF4-FFF2-40B4-BE49-F238E27FC236}">
                  <a16:creationId xmlns:a16="http://schemas.microsoft.com/office/drawing/2014/main" id="{242FE966-DDA4-4668-B8D6-C4B0D4C78E5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25" name="Freeform 51">
              <a:extLst>
                <a:ext uri="{FF2B5EF4-FFF2-40B4-BE49-F238E27FC236}">
                  <a16:creationId xmlns:a16="http://schemas.microsoft.com/office/drawing/2014/main" id="{FB0A5F60-550F-4025-9DCE-6F42A7C064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26" name="Freeform 52">
              <a:extLst>
                <a:ext uri="{FF2B5EF4-FFF2-40B4-BE49-F238E27FC236}">
                  <a16:creationId xmlns:a16="http://schemas.microsoft.com/office/drawing/2014/main" id="{D7B61D18-4A61-44C9-A809-40639E8C1D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27" name="Freeform 53">
              <a:extLst>
                <a:ext uri="{FF2B5EF4-FFF2-40B4-BE49-F238E27FC236}">
                  <a16:creationId xmlns:a16="http://schemas.microsoft.com/office/drawing/2014/main" id="{CB26E7EB-DC12-4BA7-B5DE-09EF2C1D0A3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28" name="Freeform 54">
              <a:extLst>
                <a:ext uri="{FF2B5EF4-FFF2-40B4-BE49-F238E27FC236}">
                  <a16:creationId xmlns:a16="http://schemas.microsoft.com/office/drawing/2014/main" id="{921237B4-9D85-4611-851F-5DBD71544AE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29" name="Freeform 55">
              <a:extLst>
                <a:ext uri="{FF2B5EF4-FFF2-40B4-BE49-F238E27FC236}">
                  <a16:creationId xmlns:a16="http://schemas.microsoft.com/office/drawing/2014/main" id="{C91509DE-9FAA-4E84-BCC1-CDDBEA8AC0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30" name="Freeform 56">
              <a:extLst>
                <a:ext uri="{FF2B5EF4-FFF2-40B4-BE49-F238E27FC236}">
                  <a16:creationId xmlns:a16="http://schemas.microsoft.com/office/drawing/2014/main" id="{C7029B06-6A09-4E46-BA86-F3C66DBDD4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31" name="Freeform 57">
              <a:extLst>
                <a:ext uri="{FF2B5EF4-FFF2-40B4-BE49-F238E27FC236}">
                  <a16:creationId xmlns:a16="http://schemas.microsoft.com/office/drawing/2014/main" id="{FF4ACFBF-D1F2-47B1-B0EB-F08C6508BD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32" name="Freeform 58">
              <a:extLst>
                <a:ext uri="{FF2B5EF4-FFF2-40B4-BE49-F238E27FC236}">
                  <a16:creationId xmlns:a16="http://schemas.microsoft.com/office/drawing/2014/main" id="{A6FD1991-3A0E-4F63-BAD9-A98C2986048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grpSp>
      <p:sp>
        <p:nvSpPr>
          <p:cNvPr id="2" name="Title 1">
            <a:extLst>
              <a:ext uri="{FF2B5EF4-FFF2-40B4-BE49-F238E27FC236}">
                <a16:creationId xmlns:a16="http://schemas.microsoft.com/office/drawing/2014/main" id="{0A6BCF94-F108-4D92-8C4F-CD9273947A31}"/>
              </a:ext>
            </a:extLst>
          </p:cNvPr>
          <p:cNvSpPr>
            <a:spLocks noGrp="1"/>
          </p:cNvSpPr>
          <p:nvPr>
            <p:ph type="title"/>
          </p:nvPr>
        </p:nvSpPr>
        <p:spPr>
          <a:xfrm>
            <a:off x="7962519" y="618518"/>
            <a:ext cx="3084891" cy="1478570"/>
          </a:xfrm>
        </p:spPr>
        <p:txBody>
          <a:bodyPr>
            <a:normAutofit/>
          </a:bodyPr>
          <a:lstStyle/>
          <a:p>
            <a:r>
              <a:rPr lang="en-US" sz="3200" dirty="0"/>
              <a:t>Make some noise!</a:t>
            </a:r>
          </a:p>
        </p:txBody>
      </p:sp>
      <p:sp>
        <p:nvSpPr>
          <p:cNvPr id="3" name="Content Placeholder 2">
            <a:extLst>
              <a:ext uri="{FF2B5EF4-FFF2-40B4-BE49-F238E27FC236}">
                <a16:creationId xmlns:a16="http://schemas.microsoft.com/office/drawing/2014/main" id="{78399AB7-9E36-4EAD-B44A-9E0CEA24AACE}"/>
              </a:ext>
            </a:extLst>
          </p:cNvPr>
          <p:cNvSpPr>
            <a:spLocks noGrp="1"/>
          </p:cNvSpPr>
          <p:nvPr>
            <p:ph idx="1"/>
          </p:nvPr>
        </p:nvSpPr>
        <p:spPr>
          <a:xfrm>
            <a:off x="7962519" y="2249487"/>
            <a:ext cx="3084892" cy="3541714"/>
          </a:xfrm>
        </p:spPr>
        <p:txBody>
          <a:bodyPr>
            <a:normAutofit/>
          </a:bodyPr>
          <a:lstStyle/>
          <a:p>
            <a:pPr>
              <a:lnSpc>
                <a:spcPct val="110000"/>
              </a:lnSpc>
            </a:pPr>
            <a:r>
              <a:rPr lang="en-US" sz="1600" dirty="0"/>
              <a:t>If neither of the front microphones are working, check that this light on the mixer is on…  If not, push the +48v Button. The light should turn on.</a:t>
            </a:r>
          </a:p>
        </p:txBody>
      </p:sp>
      <p:pic>
        <p:nvPicPr>
          <p:cNvPr id="9" name="Picture 8">
            <a:extLst>
              <a:ext uri="{FF2B5EF4-FFF2-40B4-BE49-F238E27FC236}">
                <a16:creationId xmlns:a16="http://schemas.microsoft.com/office/drawing/2014/main" id="{2BAB3542-E856-0BF1-BFE6-5BCD4FB37CFF}"/>
              </a:ext>
            </a:extLst>
          </p:cNvPr>
          <p:cNvPicPr>
            <a:picLocks noChangeAspect="1"/>
          </p:cNvPicPr>
          <p:nvPr/>
        </p:nvPicPr>
        <p:blipFill>
          <a:blip r:embed="rId7"/>
          <a:stretch>
            <a:fillRect/>
          </a:stretch>
        </p:blipFill>
        <p:spPr>
          <a:xfrm>
            <a:off x="1223962" y="723567"/>
            <a:ext cx="4883150" cy="5911850"/>
          </a:xfrm>
          <a:prstGeom prst="rect">
            <a:avLst/>
          </a:prstGeom>
        </p:spPr>
      </p:pic>
      <p:pic>
        <p:nvPicPr>
          <p:cNvPr id="7" name="slide 5">
            <a:hlinkClick r:id="" action="ppaction://media"/>
            <a:extLst>
              <a:ext uri="{FF2B5EF4-FFF2-40B4-BE49-F238E27FC236}">
                <a16:creationId xmlns:a16="http://schemas.microsoft.com/office/drawing/2014/main" id="{194C62C1-2622-F791-BDCA-C203A46EDB90}"/>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453181" y="4886242"/>
            <a:ext cx="406400" cy="406400"/>
          </a:xfrm>
          <a:prstGeom prst="rect">
            <a:avLst/>
          </a:prstGeom>
        </p:spPr>
      </p:pic>
    </p:spTree>
    <p:extLst>
      <p:ext uri="{BB962C8B-B14F-4D97-AF65-F5344CB8AC3E}">
        <p14:creationId xmlns:p14="http://schemas.microsoft.com/office/powerpoint/2010/main" val="2421103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008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4">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grpSp>
        <p:nvGrpSpPr>
          <p:cNvPr id="174" name="Group 173">
            <a:extLst>
              <a:ext uri="{FF2B5EF4-FFF2-40B4-BE49-F238E27FC236}">
                <a16:creationId xmlns:a16="http://schemas.microsoft.com/office/drawing/2014/main" id="{8E1DDAD8-1D10-4640-A034-BE90015E37B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12192003" cy="6858001"/>
            <a:chOff x="0" y="-1"/>
            <a:chExt cx="12192003" cy="6858001"/>
          </a:xfrm>
        </p:grpSpPr>
        <p:sp useBgFill="1">
          <p:nvSpPr>
            <p:cNvPr id="175" name="Rectangle 174">
              <a:extLst>
                <a:ext uri="{FF2B5EF4-FFF2-40B4-BE49-F238E27FC236}">
                  <a16:creationId xmlns:a16="http://schemas.microsoft.com/office/drawing/2014/main" id="{52FE7688-721D-4A97-B007-BDE056094D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6" name="Picture 2">
              <a:extLst>
                <a:ext uri="{FF2B5EF4-FFF2-40B4-BE49-F238E27FC236}">
                  <a16:creationId xmlns:a16="http://schemas.microsoft.com/office/drawing/2014/main" id="{9E73A810-8571-4A9D-A3CB-336933AB4C0E}"/>
                </a:ext>
                <a:ext uri="{C183D7F6-B498-43B3-948B-1728B52AA6E4}">
                  <adec:decorative xmlns:adec="http://schemas.microsoft.com/office/drawing/2017/decorative" val="1"/>
                </a:ext>
              </a:extLst>
            </p:cNvPr>
            <p:cNvPicPr>
              <a:picLocks noChangeAspect="1" noChangeArrowheads="1"/>
            </p:cNvPicPr>
            <p:nvPr>
              <p:extLst>
                <p:ext uri="{386F3935-93C4-4BCD-93E2-E3B085C9AB24}">
                  <p16:designElem xmlns:p16="http://schemas.microsoft.com/office/powerpoint/2015/main" val="1"/>
                </p:ext>
              </p:extLst>
            </p:nvPr>
          </p:nvPicPr>
          <p:blipFill>
            <a:blip r:embed="rId5">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p14="http://schemas.microsoft.com/office/powerpoint/2010/main" xmlns:a14="http://schemas.microsoft.com/office/drawing/2010/main" xmlns:a16="http://schemas.microsoft.com/office/drawing/2014/main" xmlns="">
                  <a:solidFill>
                    <a:srgbClr val="FFFFFF"/>
                  </a:solidFill>
                </a14:hiddenFill>
              </a:ext>
            </a:extLst>
          </p:spPr>
        </p:pic>
      </p:grpSp>
      <p:pic>
        <p:nvPicPr>
          <p:cNvPr id="4" name="Picture 3" descr="close up of circuit board">
            <a:extLst>
              <a:ext uri="{FF2B5EF4-FFF2-40B4-BE49-F238E27FC236}">
                <a16:creationId xmlns:a16="http://schemas.microsoft.com/office/drawing/2014/main" id="{4B216623-4B59-4FC0-8E90-468349035D24}"/>
              </a:ext>
            </a:extLst>
          </p:cNvPr>
          <p:cNvPicPr>
            <a:picLocks noChangeAspect="1"/>
          </p:cNvPicPr>
          <p:nvPr/>
        </p:nvPicPr>
        <p:blipFill rotWithShape="1">
          <a:blip r:embed="rId6">
            <a:alphaModFix amt="30000"/>
          </a:blip>
          <a:srcRect l="17220" r="9210" b="-1"/>
          <a:stretch/>
        </p:blipFill>
        <p:spPr>
          <a:xfrm>
            <a:off x="-5597" y="10"/>
            <a:ext cx="7558541" cy="6857990"/>
          </a:xfrm>
          <a:prstGeom prst="rect">
            <a:avLst/>
          </a:prstGeom>
        </p:spPr>
      </p:pic>
      <p:grpSp>
        <p:nvGrpSpPr>
          <p:cNvPr id="178" name="Group 177">
            <a:extLst>
              <a:ext uri="{FF2B5EF4-FFF2-40B4-BE49-F238E27FC236}">
                <a16:creationId xmlns:a16="http://schemas.microsoft.com/office/drawing/2014/main" id="{FD642FB6-2808-4BC5-AE0B-7302C24B78A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solidFill>
            <a:schemeClr val="tx1">
              <a:alpha val="70000"/>
            </a:schemeClr>
          </a:solidFill>
          <a:effectLst/>
        </p:grpSpPr>
        <p:sp>
          <p:nvSpPr>
            <p:cNvPr id="179" name="Rectangle 178">
              <a:extLst>
                <a:ext uri="{FF2B5EF4-FFF2-40B4-BE49-F238E27FC236}">
                  <a16:creationId xmlns:a16="http://schemas.microsoft.com/office/drawing/2014/main" id="{0B0B8F04-D9A7-48E5-A29C-51A66B59DFF4}"/>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miter lim="800000"/>
                  <a:headEnd/>
                  <a:tailEnd/>
                </a14:hiddenLine>
              </a:ext>
            </a:extLst>
          </p:spPr>
        </p:sp>
        <p:sp>
          <p:nvSpPr>
            <p:cNvPr id="180" name="Freeform 6">
              <a:extLst>
                <a:ext uri="{FF2B5EF4-FFF2-40B4-BE49-F238E27FC236}">
                  <a16:creationId xmlns:a16="http://schemas.microsoft.com/office/drawing/2014/main" id="{D6D18883-6BFF-42BB-8088-FCCF83F9CFC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1" name="Freeform 7">
              <a:extLst>
                <a:ext uri="{FF2B5EF4-FFF2-40B4-BE49-F238E27FC236}">
                  <a16:creationId xmlns:a16="http://schemas.microsoft.com/office/drawing/2014/main" id="{1D0FEFB3-A009-4D0F-9107-C0B17786FB0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2" name="Rectangle 181">
              <a:extLst>
                <a:ext uri="{FF2B5EF4-FFF2-40B4-BE49-F238E27FC236}">
                  <a16:creationId xmlns:a16="http://schemas.microsoft.com/office/drawing/2014/main" id="{78E86C7F-B981-4448-8A1A-856F7124FF4A}"/>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miter lim="800000"/>
                  <a:headEnd/>
                  <a:tailEnd/>
                </a14:hiddenLine>
              </a:ext>
            </a:extLst>
          </p:spPr>
        </p:sp>
        <p:sp>
          <p:nvSpPr>
            <p:cNvPr id="183" name="Freeform 9">
              <a:extLst>
                <a:ext uri="{FF2B5EF4-FFF2-40B4-BE49-F238E27FC236}">
                  <a16:creationId xmlns:a16="http://schemas.microsoft.com/office/drawing/2014/main" id="{4C6CFFD9-BA00-4184-8310-5FC9550954F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4" name="Freeform 10">
              <a:extLst>
                <a:ext uri="{FF2B5EF4-FFF2-40B4-BE49-F238E27FC236}">
                  <a16:creationId xmlns:a16="http://schemas.microsoft.com/office/drawing/2014/main" id="{A1892DF3-4848-496C-8664-DFD32EE250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5" name="Freeform 11">
              <a:extLst>
                <a:ext uri="{FF2B5EF4-FFF2-40B4-BE49-F238E27FC236}">
                  <a16:creationId xmlns:a16="http://schemas.microsoft.com/office/drawing/2014/main" id="{D6DB8C30-651E-4D8F-A70C-163FC58427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6" name="Freeform 12">
              <a:extLst>
                <a:ext uri="{FF2B5EF4-FFF2-40B4-BE49-F238E27FC236}">
                  <a16:creationId xmlns:a16="http://schemas.microsoft.com/office/drawing/2014/main" id="{563DFB81-F969-4F44-BA6C-6347956423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7" name="Freeform 13">
              <a:extLst>
                <a:ext uri="{FF2B5EF4-FFF2-40B4-BE49-F238E27FC236}">
                  <a16:creationId xmlns:a16="http://schemas.microsoft.com/office/drawing/2014/main" id="{8E5DE346-AFCA-40DA-B5E2-93A86EA54C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8" name="Freeform 14">
              <a:extLst>
                <a:ext uri="{FF2B5EF4-FFF2-40B4-BE49-F238E27FC236}">
                  <a16:creationId xmlns:a16="http://schemas.microsoft.com/office/drawing/2014/main" id="{77A34306-2AE8-43D0-9686-E97B3B53FE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9" name="Freeform 15">
              <a:extLst>
                <a:ext uri="{FF2B5EF4-FFF2-40B4-BE49-F238E27FC236}">
                  <a16:creationId xmlns:a16="http://schemas.microsoft.com/office/drawing/2014/main" id="{B9CC10F0-FFCD-4CB9-AF4C-22722D20B75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0" name="Freeform 16">
              <a:extLst>
                <a:ext uri="{FF2B5EF4-FFF2-40B4-BE49-F238E27FC236}">
                  <a16:creationId xmlns:a16="http://schemas.microsoft.com/office/drawing/2014/main" id="{2A6B0E38-C962-4491-BFDA-75378B4D674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1" name="Freeform 17">
              <a:extLst>
                <a:ext uri="{FF2B5EF4-FFF2-40B4-BE49-F238E27FC236}">
                  <a16:creationId xmlns:a16="http://schemas.microsoft.com/office/drawing/2014/main" id="{655F640B-8407-487C-8696-F47451478E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2" name="Freeform 18">
              <a:extLst>
                <a:ext uri="{FF2B5EF4-FFF2-40B4-BE49-F238E27FC236}">
                  <a16:creationId xmlns:a16="http://schemas.microsoft.com/office/drawing/2014/main" id="{FAB4F099-4FF6-4410-A5B9-2A5355719C9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3" name="Freeform 19">
              <a:extLst>
                <a:ext uri="{FF2B5EF4-FFF2-40B4-BE49-F238E27FC236}">
                  <a16:creationId xmlns:a16="http://schemas.microsoft.com/office/drawing/2014/main" id="{6FE80B6E-3DA9-4304-9925-12E578C4E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4" name="Freeform 20">
              <a:extLst>
                <a:ext uri="{FF2B5EF4-FFF2-40B4-BE49-F238E27FC236}">
                  <a16:creationId xmlns:a16="http://schemas.microsoft.com/office/drawing/2014/main" id="{67D1CB75-0CBA-4E13-924C-21F221D7BF6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5" name="Freeform 21">
              <a:extLst>
                <a:ext uri="{FF2B5EF4-FFF2-40B4-BE49-F238E27FC236}">
                  <a16:creationId xmlns:a16="http://schemas.microsoft.com/office/drawing/2014/main" id="{F2CC783B-FA45-4777-A76A-982B285C7C4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6" name="Freeform 22">
              <a:extLst>
                <a:ext uri="{FF2B5EF4-FFF2-40B4-BE49-F238E27FC236}">
                  <a16:creationId xmlns:a16="http://schemas.microsoft.com/office/drawing/2014/main" id="{D68F4DD3-D736-4B78-972E-F5128CFBE7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7" name="Freeform 23">
              <a:extLst>
                <a:ext uri="{FF2B5EF4-FFF2-40B4-BE49-F238E27FC236}">
                  <a16:creationId xmlns:a16="http://schemas.microsoft.com/office/drawing/2014/main" id="{B14AF103-15B3-4796-A71A-297D37E1763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8" name="Freeform 24">
              <a:extLst>
                <a:ext uri="{FF2B5EF4-FFF2-40B4-BE49-F238E27FC236}">
                  <a16:creationId xmlns:a16="http://schemas.microsoft.com/office/drawing/2014/main" id="{B0B240FB-0453-4B6F-9F9B-C2C3305AC5E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9" name="Freeform 25">
              <a:extLst>
                <a:ext uri="{FF2B5EF4-FFF2-40B4-BE49-F238E27FC236}">
                  <a16:creationId xmlns:a16="http://schemas.microsoft.com/office/drawing/2014/main" id="{EBBBDCEE-433E-40F3-B49D-375CB162A8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0" name="Freeform 26">
              <a:extLst>
                <a:ext uri="{FF2B5EF4-FFF2-40B4-BE49-F238E27FC236}">
                  <a16:creationId xmlns:a16="http://schemas.microsoft.com/office/drawing/2014/main" id="{09B123C6-141E-4A37-B5A7-27E7764FA1F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1" name="Freeform 27">
              <a:extLst>
                <a:ext uri="{FF2B5EF4-FFF2-40B4-BE49-F238E27FC236}">
                  <a16:creationId xmlns:a16="http://schemas.microsoft.com/office/drawing/2014/main" id="{1FA1F521-36A1-49FF-84A7-229E8970F7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2" name="Freeform 28">
              <a:extLst>
                <a:ext uri="{FF2B5EF4-FFF2-40B4-BE49-F238E27FC236}">
                  <a16:creationId xmlns:a16="http://schemas.microsoft.com/office/drawing/2014/main" id="{DE512F89-D901-4487-A42C-02345EC5FCD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3" name="Freeform 29">
              <a:extLst>
                <a:ext uri="{FF2B5EF4-FFF2-40B4-BE49-F238E27FC236}">
                  <a16:creationId xmlns:a16="http://schemas.microsoft.com/office/drawing/2014/main" id="{ED3ED0E5-3226-4B78-B3EA-C591824B89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4" name="Freeform 30">
              <a:extLst>
                <a:ext uri="{FF2B5EF4-FFF2-40B4-BE49-F238E27FC236}">
                  <a16:creationId xmlns:a16="http://schemas.microsoft.com/office/drawing/2014/main" id="{9CBB1F68-B6DE-4ECF-B20F-328F9811E2F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5" name="Freeform 31">
              <a:extLst>
                <a:ext uri="{FF2B5EF4-FFF2-40B4-BE49-F238E27FC236}">
                  <a16:creationId xmlns:a16="http://schemas.microsoft.com/office/drawing/2014/main" id="{A566C551-9523-4D97-A8CF-5C91F436C5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6" name="Freeform 32">
              <a:extLst>
                <a:ext uri="{FF2B5EF4-FFF2-40B4-BE49-F238E27FC236}">
                  <a16:creationId xmlns:a16="http://schemas.microsoft.com/office/drawing/2014/main" id="{9E166BA0-9268-4419-9332-2D30C212397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7" name="Rectangle 206">
              <a:extLst>
                <a:ext uri="{FF2B5EF4-FFF2-40B4-BE49-F238E27FC236}">
                  <a16:creationId xmlns:a16="http://schemas.microsoft.com/office/drawing/2014/main" id="{B700C031-AA54-4DC7-B8A2-2569B3FA653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miter lim="800000"/>
                  <a:headEnd/>
                  <a:tailEnd/>
                </a14:hiddenLine>
              </a:ext>
            </a:extLst>
          </p:spPr>
        </p:sp>
        <p:sp>
          <p:nvSpPr>
            <p:cNvPr id="208" name="Freeform 34">
              <a:extLst>
                <a:ext uri="{FF2B5EF4-FFF2-40B4-BE49-F238E27FC236}">
                  <a16:creationId xmlns:a16="http://schemas.microsoft.com/office/drawing/2014/main" id="{03045EC8-ECC8-473F-8786-DE266F05B15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9" name="Freeform 35">
              <a:extLst>
                <a:ext uri="{FF2B5EF4-FFF2-40B4-BE49-F238E27FC236}">
                  <a16:creationId xmlns:a16="http://schemas.microsoft.com/office/drawing/2014/main" id="{9337EBA2-5088-4A44-8C0B-A6EE78989C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0" name="Freeform 36">
              <a:extLst>
                <a:ext uri="{FF2B5EF4-FFF2-40B4-BE49-F238E27FC236}">
                  <a16:creationId xmlns:a16="http://schemas.microsoft.com/office/drawing/2014/main" id="{3486A705-2593-45C9-A13E-8E2FB7C354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1" name="Freeform 37">
              <a:extLst>
                <a:ext uri="{FF2B5EF4-FFF2-40B4-BE49-F238E27FC236}">
                  <a16:creationId xmlns:a16="http://schemas.microsoft.com/office/drawing/2014/main" id="{F357321C-6DEE-4D02-A997-75E47EE0E0E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2" name="Freeform 38">
              <a:extLst>
                <a:ext uri="{FF2B5EF4-FFF2-40B4-BE49-F238E27FC236}">
                  <a16:creationId xmlns:a16="http://schemas.microsoft.com/office/drawing/2014/main" id="{D0B8F87F-3530-4BCD-A8E5-C1B83707B5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3" name="Freeform 39">
              <a:extLst>
                <a:ext uri="{FF2B5EF4-FFF2-40B4-BE49-F238E27FC236}">
                  <a16:creationId xmlns:a16="http://schemas.microsoft.com/office/drawing/2014/main" id="{5BE86BA3-AB0E-4F70-A552-0D9EB9E98E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4" name="Freeform 40">
              <a:extLst>
                <a:ext uri="{FF2B5EF4-FFF2-40B4-BE49-F238E27FC236}">
                  <a16:creationId xmlns:a16="http://schemas.microsoft.com/office/drawing/2014/main" id="{DF5FE773-B9AE-4A3F-8EDC-165CE579BDC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5" name="Freeform 41">
              <a:extLst>
                <a:ext uri="{FF2B5EF4-FFF2-40B4-BE49-F238E27FC236}">
                  <a16:creationId xmlns:a16="http://schemas.microsoft.com/office/drawing/2014/main" id="{4A03D7BE-B358-4F8B-85EA-65E0CBF2D1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6" name="Freeform 42">
              <a:extLst>
                <a:ext uri="{FF2B5EF4-FFF2-40B4-BE49-F238E27FC236}">
                  <a16:creationId xmlns:a16="http://schemas.microsoft.com/office/drawing/2014/main" id="{A6548877-0957-435B-A419-389A278E57E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7" name="Freeform 43">
              <a:extLst>
                <a:ext uri="{FF2B5EF4-FFF2-40B4-BE49-F238E27FC236}">
                  <a16:creationId xmlns:a16="http://schemas.microsoft.com/office/drawing/2014/main" id="{B2D5EA95-9E60-468A-8DA1-40F05C9BDA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8" name="Freeform 44">
              <a:extLst>
                <a:ext uri="{FF2B5EF4-FFF2-40B4-BE49-F238E27FC236}">
                  <a16:creationId xmlns:a16="http://schemas.microsoft.com/office/drawing/2014/main" id="{C9B409CE-11E5-40D1-8C9B-86614EAE2A3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9" name="Rectangle 218">
              <a:extLst>
                <a:ext uri="{FF2B5EF4-FFF2-40B4-BE49-F238E27FC236}">
                  <a16:creationId xmlns:a16="http://schemas.microsoft.com/office/drawing/2014/main" id="{9E594AF5-DB50-4227-AC2F-10EE5233C41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miter lim="800000"/>
                  <a:headEnd/>
                  <a:tailEnd/>
                </a14:hiddenLine>
              </a:ext>
            </a:extLst>
          </p:spPr>
        </p:sp>
        <p:sp>
          <p:nvSpPr>
            <p:cNvPr id="220" name="Freeform 46">
              <a:extLst>
                <a:ext uri="{FF2B5EF4-FFF2-40B4-BE49-F238E27FC236}">
                  <a16:creationId xmlns:a16="http://schemas.microsoft.com/office/drawing/2014/main" id="{9335DCAF-74A2-4994-B5BF-1C079A40A5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21" name="Freeform 47">
              <a:extLst>
                <a:ext uri="{FF2B5EF4-FFF2-40B4-BE49-F238E27FC236}">
                  <a16:creationId xmlns:a16="http://schemas.microsoft.com/office/drawing/2014/main" id="{1DC8E1A2-0C6B-4BA9-85F4-3645AED5DEA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22" name="Freeform 48">
              <a:extLst>
                <a:ext uri="{FF2B5EF4-FFF2-40B4-BE49-F238E27FC236}">
                  <a16:creationId xmlns:a16="http://schemas.microsoft.com/office/drawing/2014/main" id="{28F38DE0-3BEE-441A-8212-E77DA2328A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23" name="Freeform 49">
              <a:extLst>
                <a:ext uri="{FF2B5EF4-FFF2-40B4-BE49-F238E27FC236}">
                  <a16:creationId xmlns:a16="http://schemas.microsoft.com/office/drawing/2014/main" id="{AE81208E-D239-496C-A312-506B0241B31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24" name="Freeform 50">
              <a:extLst>
                <a:ext uri="{FF2B5EF4-FFF2-40B4-BE49-F238E27FC236}">
                  <a16:creationId xmlns:a16="http://schemas.microsoft.com/office/drawing/2014/main" id="{242FE966-DDA4-4668-B8D6-C4B0D4C78E5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25" name="Freeform 51">
              <a:extLst>
                <a:ext uri="{FF2B5EF4-FFF2-40B4-BE49-F238E27FC236}">
                  <a16:creationId xmlns:a16="http://schemas.microsoft.com/office/drawing/2014/main" id="{FB0A5F60-550F-4025-9DCE-6F42A7C064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26" name="Freeform 52">
              <a:extLst>
                <a:ext uri="{FF2B5EF4-FFF2-40B4-BE49-F238E27FC236}">
                  <a16:creationId xmlns:a16="http://schemas.microsoft.com/office/drawing/2014/main" id="{D7B61D18-4A61-44C9-A809-40639E8C1D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27" name="Freeform 53">
              <a:extLst>
                <a:ext uri="{FF2B5EF4-FFF2-40B4-BE49-F238E27FC236}">
                  <a16:creationId xmlns:a16="http://schemas.microsoft.com/office/drawing/2014/main" id="{CB26E7EB-DC12-4BA7-B5DE-09EF2C1D0A3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28" name="Freeform 54">
              <a:extLst>
                <a:ext uri="{FF2B5EF4-FFF2-40B4-BE49-F238E27FC236}">
                  <a16:creationId xmlns:a16="http://schemas.microsoft.com/office/drawing/2014/main" id="{921237B4-9D85-4611-851F-5DBD71544AE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29" name="Freeform 55">
              <a:extLst>
                <a:ext uri="{FF2B5EF4-FFF2-40B4-BE49-F238E27FC236}">
                  <a16:creationId xmlns:a16="http://schemas.microsoft.com/office/drawing/2014/main" id="{C91509DE-9FAA-4E84-BCC1-CDDBEA8AC0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30" name="Freeform 56">
              <a:extLst>
                <a:ext uri="{FF2B5EF4-FFF2-40B4-BE49-F238E27FC236}">
                  <a16:creationId xmlns:a16="http://schemas.microsoft.com/office/drawing/2014/main" id="{C7029B06-6A09-4E46-BA86-F3C66DBDD4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31" name="Freeform 57">
              <a:extLst>
                <a:ext uri="{FF2B5EF4-FFF2-40B4-BE49-F238E27FC236}">
                  <a16:creationId xmlns:a16="http://schemas.microsoft.com/office/drawing/2014/main" id="{FF4ACFBF-D1F2-47B1-B0EB-F08C6508BD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32" name="Freeform 58">
              <a:extLst>
                <a:ext uri="{FF2B5EF4-FFF2-40B4-BE49-F238E27FC236}">
                  <a16:creationId xmlns:a16="http://schemas.microsoft.com/office/drawing/2014/main" id="{A6FD1991-3A0E-4F63-BAD9-A98C2986048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grpSp>
      <p:sp>
        <p:nvSpPr>
          <p:cNvPr id="2" name="Title 1">
            <a:extLst>
              <a:ext uri="{FF2B5EF4-FFF2-40B4-BE49-F238E27FC236}">
                <a16:creationId xmlns:a16="http://schemas.microsoft.com/office/drawing/2014/main" id="{0A6BCF94-F108-4D92-8C4F-CD9273947A31}"/>
              </a:ext>
            </a:extLst>
          </p:cNvPr>
          <p:cNvSpPr>
            <a:spLocks noGrp="1"/>
          </p:cNvSpPr>
          <p:nvPr>
            <p:ph type="title"/>
          </p:nvPr>
        </p:nvSpPr>
        <p:spPr>
          <a:xfrm>
            <a:off x="7962519" y="618518"/>
            <a:ext cx="3084891" cy="1478570"/>
          </a:xfrm>
        </p:spPr>
        <p:txBody>
          <a:bodyPr>
            <a:normAutofit/>
          </a:bodyPr>
          <a:lstStyle/>
          <a:p>
            <a:r>
              <a:rPr lang="en-US" sz="3200" dirty="0"/>
              <a:t>Feedback . . .</a:t>
            </a:r>
          </a:p>
        </p:txBody>
      </p:sp>
      <p:sp>
        <p:nvSpPr>
          <p:cNvPr id="3" name="Content Placeholder 2">
            <a:extLst>
              <a:ext uri="{FF2B5EF4-FFF2-40B4-BE49-F238E27FC236}">
                <a16:creationId xmlns:a16="http://schemas.microsoft.com/office/drawing/2014/main" id="{78399AB7-9E36-4EAD-B44A-9E0CEA24AACE}"/>
              </a:ext>
            </a:extLst>
          </p:cNvPr>
          <p:cNvSpPr>
            <a:spLocks noGrp="1"/>
          </p:cNvSpPr>
          <p:nvPr>
            <p:ph idx="1"/>
          </p:nvPr>
        </p:nvSpPr>
        <p:spPr>
          <a:xfrm>
            <a:off x="7962519" y="2249487"/>
            <a:ext cx="3084892" cy="3541714"/>
          </a:xfrm>
        </p:spPr>
        <p:txBody>
          <a:bodyPr>
            <a:normAutofit lnSpcReduction="10000"/>
          </a:bodyPr>
          <a:lstStyle/>
          <a:p>
            <a:pPr>
              <a:lnSpc>
                <a:spcPct val="110000"/>
              </a:lnSpc>
            </a:pPr>
            <a:r>
              <a:rPr lang="en-US" sz="1600" dirty="0"/>
              <a:t>Feedback is when a microphone hears the speaker and starts to re-amplify the sound.   This produces a very loud screaming noise and eventually destroys speakers and eardrums.   Very Bad……. </a:t>
            </a:r>
          </a:p>
          <a:p>
            <a:pPr>
              <a:lnSpc>
                <a:spcPct val="110000"/>
              </a:lnSpc>
            </a:pPr>
            <a:r>
              <a:rPr lang="en-US" sz="1600" dirty="0"/>
              <a:t>The quick response is to turn down the microphone which is in use until the squeal subsides.  If nothing changes, turn down the unused microphone and restore the one in use.  </a:t>
            </a:r>
          </a:p>
        </p:txBody>
      </p:sp>
      <p:pic>
        <p:nvPicPr>
          <p:cNvPr id="6" name="Picture 5">
            <a:extLst>
              <a:ext uri="{FF2B5EF4-FFF2-40B4-BE49-F238E27FC236}">
                <a16:creationId xmlns:a16="http://schemas.microsoft.com/office/drawing/2014/main" id="{8A4602D2-DD82-9BFF-F0FB-EFBAF1B1E5A5}"/>
              </a:ext>
            </a:extLst>
          </p:cNvPr>
          <p:cNvPicPr>
            <a:picLocks noChangeAspect="1"/>
          </p:cNvPicPr>
          <p:nvPr/>
        </p:nvPicPr>
        <p:blipFill>
          <a:blip r:embed="rId7"/>
          <a:stretch>
            <a:fillRect/>
          </a:stretch>
        </p:blipFill>
        <p:spPr>
          <a:xfrm>
            <a:off x="-5597" y="417511"/>
            <a:ext cx="7547493" cy="3394737"/>
          </a:xfrm>
          <a:prstGeom prst="rect">
            <a:avLst/>
          </a:prstGeom>
        </p:spPr>
      </p:pic>
      <p:pic>
        <p:nvPicPr>
          <p:cNvPr id="7" name="slide 6">
            <a:hlinkClick r:id="" action="ppaction://media"/>
            <a:extLst>
              <a:ext uri="{FF2B5EF4-FFF2-40B4-BE49-F238E27FC236}">
                <a16:creationId xmlns:a16="http://schemas.microsoft.com/office/drawing/2014/main" id="{98FF6BB7-544D-E9F1-3E59-BD6DF0AB98C4}"/>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476890" y="5819441"/>
            <a:ext cx="406400" cy="406400"/>
          </a:xfrm>
          <a:prstGeom prst="rect">
            <a:avLst/>
          </a:prstGeom>
        </p:spPr>
      </p:pic>
    </p:spTree>
    <p:extLst>
      <p:ext uri="{BB962C8B-B14F-4D97-AF65-F5344CB8AC3E}">
        <p14:creationId xmlns:p14="http://schemas.microsoft.com/office/powerpoint/2010/main" val="4086313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275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4">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grpSp>
        <p:nvGrpSpPr>
          <p:cNvPr id="174" name="Group 173">
            <a:extLst>
              <a:ext uri="{FF2B5EF4-FFF2-40B4-BE49-F238E27FC236}">
                <a16:creationId xmlns:a16="http://schemas.microsoft.com/office/drawing/2014/main" id="{8E1DDAD8-1D10-4640-A034-BE90015E37B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12192003" cy="6858001"/>
            <a:chOff x="0" y="-1"/>
            <a:chExt cx="12192003" cy="6858001"/>
          </a:xfrm>
        </p:grpSpPr>
        <p:sp useBgFill="1">
          <p:nvSpPr>
            <p:cNvPr id="175" name="Rectangle 174">
              <a:extLst>
                <a:ext uri="{FF2B5EF4-FFF2-40B4-BE49-F238E27FC236}">
                  <a16:creationId xmlns:a16="http://schemas.microsoft.com/office/drawing/2014/main" id="{52FE7688-721D-4A97-B007-BDE056094D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6" name="Picture 2">
              <a:extLst>
                <a:ext uri="{FF2B5EF4-FFF2-40B4-BE49-F238E27FC236}">
                  <a16:creationId xmlns:a16="http://schemas.microsoft.com/office/drawing/2014/main" id="{9E73A810-8571-4A9D-A3CB-336933AB4C0E}"/>
                </a:ext>
                <a:ext uri="{C183D7F6-B498-43B3-948B-1728B52AA6E4}">
                  <adec:decorative xmlns:adec="http://schemas.microsoft.com/office/drawing/2017/decorative" val="1"/>
                </a:ext>
              </a:extLst>
            </p:cNvPr>
            <p:cNvPicPr>
              <a:picLocks noChangeAspect="1" noChangeArrowheads="1"/>
            </p:cNvPicPr>
            <p:nvPr>
              <p:extLst>
                <p:ext uri="{386F3935-93C4-4BCD-93E2-E3B085C9AB24}">
                  <p16:designElem xmlns:p16="http://schemas.microsoft.com/office/powerpoint/2015/main" val="1"/>
                </p:ext>
              </p:extLst>
            </p:nvPr>
          </p:nvPicPr>
          <p:blipFill>
            <a:blip r:embed="rId5">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6="http://schemas.microsoft.com/office/drawing/2014/main" xmlns:a14="http://schemas.microsoft.com/office/drawing/2010/main" xmlns:p14="http://schemas.microsoft.com/office/powerpoint/2010/main">
                  <a:solidFill>
                    <a:srgbClr val="FFFFFF"/>
                  </a:solidFill>
                </a14:hiddenFill>
              </a:ext>
            </a:extLst>
          </p:spPr>
        </p:pic>
      </p:grpSp>
      <p:pic>
        <p:nvPicPr>
          <p:cNvPr id="4" name="Picture 3" descr="close up of circuit board">
            <a:extLst>
              <a:ext uri="{FF2B5EF4-FFF2-40B4-BE49-F238E27FC236}">
                <a16:creationId xmlns:a16="http://schemas.microsoft.com/office/drawing/2014/main" id="{4B216623-4B59-4FC0-8E90-468349035D24}"/>
              </a:ext>
            </a:extLst>
          </p:cNvPr>
          <p:cNvPicPr>
            <a:picLocks noChangeAspect="1"/>
          </p:cNvPicPr>
          <p:nvPr/>
        </p:nvPicPr>
        <p:blipFill rotWithShape="1">
          <a:blip r:embed="rId6">
            <a:alphaModFix amt="30000"/>
          </a:blip>
          <a:srcRect l="17220" r="9210" b="-1"/>
          <a:stretch/>
        </p:blipFill>
        <p:spPr>
          <a:xfrm>
            <a:off x="-5597" y="10"/>
            <a:ext cx="7558541" cy="6857990"/>
          </a:xfrm>
          <a:prstGeom prst="rect">
            <a:avLst/>
          </a:prstGeom>
        </p:spPr>
      </p:pic>
      <p:grpSp>
        <p:nvGrpSpPr>
          <p:cNvPr id="178" name="Group 177">
            <a:extLst>
              <a:ext uri="{FF2B5EF4-FFF2-40B4-BE49-F238E27FC236}">
                <a16:creationId xmlns:a16="http://schemas.microsoft.com/office/drawing/2014/main" id="{FD642FB6-2808-4BC5-AE0B-7302C24B78A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solidFill>
            <a:schemeClr val="tx1">
              <a:alpha val="70000"/>
            </a:schemeClr>
          </a:solidFill>
          <a:effectLst/>
        </p:grpSpPr>
        <p:sp>
          <p:nvSpPr>
            <p:cNvPr id="179" name="Rectangle 178">
              <a:extLst>
                <a:ext uri="{FF2B5EF4-FFF2-40B4-BE49-F238E27FC236}">
                  <a16:creationId xmlns:a16="http://schemas.microsoft.com/office/drawing/2014/main" id="{0B0B8F04-D9A7-48E5-A29C-51A66B59DFF4}"/>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180" name="Freeform 6">
              <a:extLst>
                <a:ext uri="{FF2B5EF4-FFF2-40B4-BE49-F238E27FC236}">
                  <a16:creationId xmlns:a16="http://schemas.microsoft.com/office/drawing/2014/main" id="{D6D18883-6BFF-42BB-8088-FCCF83F9CFC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1" name="Freeform 7">
              <a:extLst>
                <a:ext uri="{FF2B5EF4-FFF2-40B4-BE49-F238E27FC236}">
                  <a16:creationId xmlns:a16="http://schemas.microsoft.com/office/drawing/2014/main" id="{1D0FEFB3-A009-4D0F-9107-C0B17786FB0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2" name="Rectangle 181">
              <a:extLst>
                <a:ext uri="{FF2B5EF4-FFF2-40B4-BE49-F238E27FC236}">
                  <a16:creationId xmlns:a16="http://schemas.microsoft.com/office/drawing/2014/main" id="{78E86C7F-B981-4448-8A1A-856F7124FF4A}"/>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183" name="Freeform 9">
              <a:extLst>
                <a:ext uri="{FF2B5EF4-FFF2-40B4-BE49-F238E27FC236}">
                  <a16:creationId xmlns:a16="http://schemas.microsoft.com/office/drawing/2014/main" id="{4C6CFFD9-BA00-4184-8310-5FC9550954F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4" name="Freeform 10">
              <a:extLst>
                <a:ext uri="{FF2B5EF4-FFF2-40B4-BE49-F238E27FC236}">
                  <a16:creationId xmlns:a16="http://schemas.microsoft.com/office/drawing/2014/main" id="{A1892DF3-4848-496C-8664-DFD32EE250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5" name="Freeform 11">
              <a:extLst>
                <a:ext uri="{FF2B5EF4-FFF2-40B4-BE49-F238E27FC236}">
                  <a16:creationId xmlns:a16="http://schemas.microsoft.com/office/drawing/2014/main" id="{D6DB8C30-651E-4D8F-A70C-163FC58427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6" name="Freeform 12">
              <a:extLst>
                <a:ext uri="{FF2B5EF4-FFF2-40B4-BE49-F238E27FC236}">
                  <a16:creationId xmlns:a16="http://schemas.microsoft.com/office/drawing/2014/main" id="{563DFB81-F969-4F44-BA6C-6347956423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7" name="Freeform 13">
              <a:extLst>
                <a:ext uri="{FF2B5EF4-FFF2-40B4-BE49-F238E27FC236}">
                  <a16:creationId xmlns:a16="http://schemas.microsoft.com/office/drawing/2014/main" id="{8E5DE346-AFCA-40DA-B5E2-93A86EA54C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8" name="Freeform 14">
              <a:extLst>
                <a:ext uri="{FF2B5EF4-FFF2-40B4-BE49-F238E27FC236}">
                  <a16:creationId xmlns:a16="http://schemas.microsoft.com/office/drawing/2014/main" id="{77A34306-2AE8-43D0-9686-E97B3B53FE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9" name="Freeform 15">
              <a:extLst>
                <a:ext uri="{FF2B5EF4-FFF2-40B4-BE49-F238E27FC236}">
                  <a16:creationId xmlns:a16="http://schemas.microsoft.com/office/drawing/2014/main" id="{B9CC10F0-FFCD-4CB9-AF4C-22722D20B75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0" name="Freeform 16">
              <a:extLst>
                <a:ext uri="{FF2B5EF4-FFF2-40B4-BE49-F238E27FC236}">
                  <a16:creationId xmlns:a16="http://schemas.microsoft.com/office/drawing/2014/main" id="{2A6B0E38-C962-4491-BFDA-75378B4D674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1" name="Freeform 17">
              <a:extLst>
                <a:ext uri="{FF2B5EF4-FFF2-40B4-BE49-F238E27FC236}">
                  <a16:creationId xmlns:a16="http://schemas.microsoft.com/office/drawing/2014/main" id="{655F640B-8407-487C-8696-F47451478E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2" name="Freeform 18">
              <a:extLst>
                <a:ext uri="{FF2B5EF4-FFF2-40B4-BE49-F238E27FC236}">
                  <a16:creationId xmlns:a16="http://schemas.microsoft.com/office/drawing/2014/main" id="{FAB4F099-4FF6-4410-A5B9-2A5355719C9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3" name="Freeform 19">
              <a:extLst>
                <a:ext uri="{FF2B5EF4-FFF2-40B4-BE49-F238E27FC236}">
                  <a16:creationId xmlns:a16="http://schemas.microsoft.com/office/drawing/2014/main" id="{6FE80B6E-3DA9-4304-9925-12E578C4E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4" name="Freeform 20">
              <a:extLst>
                <a:ext uri="{FF2B5EF4-FFF2-40B4-BE49-F238E27FC236}">
                  <a16:creationId xmlns:a16="http://schemas.microsoft.com/office/drawing/2014/main" id="{67D1CB75-0CBA-4E13-924C-21F221D7BF6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5" name="Freeform 21">
              <a:extLst>
                <a:ext uri="{FF2B5EF4-FFF2-40B4-BE49-F238E27FC236}">
                  <a16:creationId xmlns:a16="http://schemas.microsoft.com/office/drawing/2014/main" id="{F2CC783B-FA45-4777-A76A-982B285C7C4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6" name="Freeform 22">
              <a:extLst>
                <a:ext uri="{FF2B5EF4-FFF2-40B4-BE49-F238E27FC236}">
                  <a16:creationId xmlns:a16="http://schemas.microsoft.com/office/drawing/2014/main" id="{D68F4DD3-D736-4B78-972E-F5128CFBE7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7" name="Freeform 23">
              <a:extLst>
                <a:ext uri="{FF2B5EF4-FFF2-40B4-BE49-F238E27FC236}">
                  <a16:creationId xmlns:a16="http://schemas.microsoft.com/office/drawing/2014/main" id="{B14AF103-15B3-4796-A71A-297D37E1763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8" name="Freeform 24">
              <a:extLst>
                <a:ext uri="{FF2B5EF4-FFF2-40B4-BE49-F238E27FC236}">
                  <a16:creationId xmlns:a16="http://schemas.microsoft.com/office/drawing/2014/main" id="{B0B240FB-0453-4B6F-9F9B-C2C3305AC5E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9" name="Freeform 25">
              <a:extLst>
                <a:ext uri="{FF2B5EF4-FFF2-40B4-BE49-F238E27FC236}">
                  <a16:creationId xmlns:a16="http://schemas.microsoft.com/office/drawing/2014/main" id="{EBBBDCEE-433E-40F3-B49D-375CB162A8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0" name="Freeform 26">
              <a:extLst>
                <a:ext uri="{FF2B5EF4-FFF2-40B4-BE49-F238E27FC236}">
                  <a16:creationId xmlns:a16="http://schemas.microsoft.com/office/drawing/2014/main" id="{09B123C6-141E-4A37-B5A7-27E7764FA1F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1" name="Freeform 27">
              <a:extLst>
                <a:ext uri="{FF2B5EF4-FFF2-40B4-BE49-F238E27FC236}">
                  <a16:creationId xmlns:a16="http://schemas.microsoft.com/office/drawing/2014/main" id="{1FA1F521-36A1-49FF-84A7-229E8970F7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2" name="Freeform 28">
              <a:extLst>
                <a:ext uri="{FF2B5EF4-FFF2-40B4-BE49-F238E27FC236}">
                  <a16:creationId xmlns:a16="http://schemas.microsoft.com/office/drawing/2014/main" id="{DE512F89-D901-4487-A42C-02345EC5FCD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3" name="Freeform 29">
              <a:extLst>
                <a:ext uri="{FF2B5EF4-FFF2-40B4-BE49-F238E27FC236}">
                  <a16:creationId xmlns:a16="http://schemas.microsoft.com/office/drawing/2014/main" id="{ED3ED0E5-3226-4B78-B3EA-C591824B89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4" name="Freeform 30">
              <a:extLst>
                <a:ext uri="{FF2B5EF4-FFF2-40B4-BE49-F238E27FC236}">
                  <a16:creationId xmlns:a16="http://schemas.microsoft.com/office/drawing/2014/main" id="{9CBB1F68-B6DE-4ECF-B20F-328F9811E2F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5" name="Freeform 31">
              <a:extLst>
                <a:ext uri="{FF2B5EF4-FFF2-40B4-BE49-F238E27FC236}">
                  <a16:creationId xmlns:a16="http://schemas.microsoft.com/office/drawing/2014/main" id="{A566C551-9523-4D97-A8CF-5C91F436C5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6" name="Freeform 32">
              <a:extLst>
                <a:ext uri="{FF2B5EF4-FFF2-40B4-BE49-F238E27FC236}">
                  <a16:creationId xmlns:a16="http://schemas.microsoft.com/office/drawing/2014/main" id="{9E166BA0-9268-4419-9332-2D30C212397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7" name="Rectangle 206">
              <a:extLst>
                <a:ext uri="{FF2B5EF4-FFF2-40B4-BE49-F238E27FC236}">
                  <a16:creationId xmlns:a16="http://schemas.microsoft.com/office/drawing/2014/main" id="{B700C031-AA54-4DC7-B8A2-2569B3FA653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208" name="Freeform 34">
              <a:extLst>
                <a:ext uri="{FF2B5EF4-FFF2-40B4-BE49-F238E27FC236}">
                  <a16:creationId xmlns:a16="http://schemas.microsoft.com/office/drawing/2014/main" id="{03045EC8-ECC8-473F-8786-DE266F05B15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09" name="Freeform 35">
              <a:extLst>
                <a:ext uri="{FF2B5EF4-FFF2-40B4-BE49-F238E27FC236}">
                  <a16:creationId xmlns:a16="http://schemas.microsoft.com/office/drawing/2014/main" id="{9337EBA2-5088-4A44-8C0B-A6EE78989C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0" name="Freeform 36">
              <a:extLst>
                <a:ext uri="{FF2B5EF4-FFF2-40B4-BE49-F238E27FC236}">
                  <a16:creationId xmlns:a16="http://schemas.microsoft.com/office/drawing/2014/main" id="{3486A705-2593-45C9-A13E-8E2FB7C354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1" name="Freeform 37">
              <a:extLst>
                <a:ext uri="{FF2B5EF4-FFF2-40B4-BE49-F238E27FC236}">
                  <a16:creationId xmlns:a16="http://schemas.microsoft.com/office/drawing/2014/main" id="{F357321C-6DEE-4D02-A997-75E47EE0E0E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2" name="Freeform 38">
              <a:extLst>
                <a:ext uri="{FF2B5EF4-FFF2-40B4-BE49-F238E27FC236}">
                  <a16:creationId xmlns:a16="http://schemas.microsoft.com/office/drawing/2014/main" id="{D0B8F87F-3530-4BCD-A8E5-C1B83707B5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3" name="Freeform 39">
              <a:extLst>
                <a:ext uri="{FF2B5EF4-FFF2-40B4-BE49-F238E27FC236}">
                  <a16:creationId xmlns:a16="http://schemas.microsoft.com/office/drawing/2014/main" id="{5BE86BA3-AB0E-4F70-A552-0D9EB9E98E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4" name="Freeform 40">
              <a:extLst>
                <a:ext uri="{FF2B5EF4-FFF2-40B4-BE49-F238E27FC236}">
                  <a16:creationId xmlns:a16="http://schemas.microsoft.com/office/drawing/2014/main" id="{DF5FE773-B9AE-4A3F-8EDC-165CE579BDC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5" name="Freeform 41">
              <a:extLst>
                <a:ext uri="{FF2B5EF4-FFF2-40B4-BE49-F238E27FC236}">
                  <a16:creationId xmlns:a16="http://schemas.microsoft.com/office/drawing/2014/main" id="{4A03D7BE-B358-4F8B-85EA-65E0CBF2D1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6" name="Freeform 42">
              <a:extLst>
                <a:ext uri="{FF2B5EF4-FFF2-40B4-BE49-F238E27FC236}">
                  <a16:creationId xmlns:a16="http://schemas.microsoft.com/office/drawing/2014/main" id="{A6548877-0957-435B-A419-389A278E57E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7" name="Freeform 43">
              <a:extLst>
                <a:ext uri="{FF2B5EF4-FFF2-40B4-BE49-F238E27FC236}">
                  <a16:creationId xmlns:a16="http://schemas.microsoft.com/office/drawing/2014/main" id="{B2D5EA95-9E60-468A-8DA1-40F05C9BDA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8" name="Freeform 44">
              <a:extLst>
                <a:ext uri="{FF2B5EF4-FFF2-40B4-BE49-F238E27FC236}">
                  <a16:creationId xmlns:a16="http://schemas.microsoft.com/office/drawing/2014/main" id="{C9B409CE-11E5-40D1-8C9B-86614EAE2A3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19" name="Rectangle 218">
              <a:extLst>
                <a:ext uri="{FF2B5EF4-FFF2-40B4-BE49-F238E27FC236}">
                  <a16:creationId xmlns:a16="http://schemas.microsoft.com/office/drawing/2014/main" id="{9E594AF5-DB50-4227-AC2F-10EE5233C41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220" name="Freeform 46">
              <a:extLst>
                <a:ext uri="{FF2B5EF4-FFF2-40B4-BE49-F238E27FC236}">
                  <a16:creationId xmlns:a16="http://schemas.microsoft.com/office/drawing/2014/main" id="{9335DCAF-74A2-4994-B5BF-1C079A40A5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21" name="Freeform 47">
              <a:extLst>
                <a:ext uri="{FF2B5EF4-FFF2-40B4-BE49-F238E27FC236}">
                  <a16:creationId xmlns:a16="http://schemas.microsoft.com/office/drawing/2014/main" id="{1DC8E1A2-0C6B-4BA9-85F4-3645AED5DEA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22" name="Freeform 48">
              <a:extLst>
                <a:ext uri="{FF2B5EF4-FFF2-40B4-BE49-F238E27FC236}">
                  <a16:creationId xmlns:a16="http://schemas.microsoft.com/office/drawing/2014/main" id="{28F38DE0-3BEE-441A-8212-E77DA2328A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23" name="Freeform 49">
              <a:extLst>
                <a:ext uri="{FF2B5EF4-FFF2-40B4-BE49-F238E27FC236}">
                  <a16:creationId xmlns:a16="http://schemas.microsoft.com/office/drawing/2014/main" id="{AE81208E-D239-496C-A312-506B0241B31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24" name="Freeform 50">
              <a:extLst>
                <a:ext uri="{FF2B5EF4-FFF2-40B4-BE49-F238E27FC236}">
                  <a16:creationId xmlns:a16="http://schemas.microsoft.com/office/drawing/2014/main" id="{242FE966-DDA4-4668-B8D6-C4B0D4C78E5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25" name="Freeform 51">
              <a:extLst>
                <a:ext uri="{FF2B5EF4-FFF2-40B4-BE49-F238E27FC236}">
                  <a16:creationId xmlns:a16="http://schemas.microsoft.com/office/drawing/2014/main" id="{FB0A5F60-550F-4025-9DCE-6F42A7C064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26" name="Freeform 52">
              <a:extLst>
                <a:ext uri="{FF2B5EF4-FFF2-40B4-BE49-F238E27FC236}">
                  <a16:creationId xmlns:a16="http://schemas.microsoft.com/office/drawing/2014/main" id="{D7B61D18-4A61-44C9-A809-40639E8C1D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27" name="Freeform 53">
              <a:extLst>
                <a:ext uri="{FF2B5EF4-FFF2-40B4-BE49-F238E27FC236}">
                  <a16:creationId xmlns:a16="http://schemas.microsoft.com/office/drawing/2014/main" id="{CB26E7EB-DC12-4BA7-B5DE-09EF2C1D0A3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28" name="Freeform 54">
              <a:extLst>
                <a:ext uri="{FF2B5EF4-FFF2-40B4-BE49-F238E27FC236}">
                  <a16:creationId xmlns:a16="http://schemas.microsoft.com/office/drawing/2014/main" id="{921237B4-9D85-4611-851F-5DBD71544AE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29" name="Freeform 55">
              <a:extLst>
                <a:ext uri="{FF2B5EF4-FFF2-40B4-BE49-F238E27FC236}">
                  <a16:creationId xmlns:a16="http://schemas.microsoft.com/office/drawing/2014/main" id="{C91509DE-9FAA-4E84-BCC1-CDDBEA8AC0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30" name="Freeform 56">
              <a:extLst>
                <a:ext uri="{FF2B5EF4-FFF2-40B4-BE49-F238E27FC236}">
                  <a16:creationId xmlns:a16="http://schemas.microsoft.com/office/drawing/2014/main" id="{C7029B06-6A09-4E46-BA86-F3C66DBDD4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31" name="Freeform 57">
              <a:extLst>
                <a:ext uri="{FF2B5EF4-FFF2-40B4-BE49-F238E27FC236}">
                  <a16:creationId xmlns:a16="http://schemas.microsoft.com/office/drawing/2014/main" id="{FF4ACFBF-D1F2-47B1-B0EB-F08C6508BD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232" name="Freeform 58">
              <a:extLst>
                <a:ext uri="{FF2B5EF4-FFF2-40B4-BE49-F238E27FC236}">
                  <a16:creationId xmlns:a16="http://schemas.microsoft.com/office/drawing/2014/main" id="{A6FD1991-3A0E-4F63-BAD9-A98C2986048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grpSp>
      <p:sp>
        <p:nvSpPr>
          <p:cNvPr id="2" name="Title 1">
            <a:extLst>
              <a:ext uri="{FF2B5EF4-FFF2-40B4-BE49-F238E27FC236}">
                <a16:creationId xmlns:a16="http://schemas.microsoft.com/office/drawing/2014/main" id="{0A6BCF94-F108-4D92-8C4F-CD9273947A31}"/>
              </a:ext>
            </a:extLst>
          </p:cNvPr>
          <p:cNvSpPr>
            <a:spLocks noGrp="1"/>
          </p:cNvSpPr>
          <p:nvPr>
            <p:ph type="title"/>
          </p:nvPr>
        </p:nvSpPr>
        <p:spPr>
          <a:xfrm>
            <a:off x="7962519" y="618518"/>
            <a:ext cx="3084891" cy="1478570"/>
          </a:xfrm>
        </p:spPr>
        <p:txBody>
          <a:bodyPr>
            <a:normAutofit/>
          </a:bodyPr>
          <a:lstStyle/>
          <a:p>
            <a:r>
              <a:rPr lang="en-US" sz="3200" dirty="0"/>
              <a:t>Feedback . . .</a:t>
            </a:r>
          </a:p>
        </p:txBody>
      </p:sp>
      <p:sp>
        <p:nvSpPr>
          <p:cNvPr id="3" name="Content Placeholder 2">
            <a:extLst>
              <a:ext uri="{FF2B5EF4-FFF2-40B4-BE49-F238E27FC236}">
                <a16:creationId xmlns:a16="http://schemas.microsoft.com/office/drawing/2014/main" id="{78399AB7-9E36-4EAD-B44A-9E0CEA24AACE}"/>
              </a:ext>
            </a:extLst>
          </p:cNvPr>
          <p:cNvSpPr>
            <a:spLocks noGrp="1"/>
          </p:cNvSpPr>
          <p:nvPr>
            <p:ph idx="1"/>
          </p:nvPr>
        </p:nvSpPr>
        <p:spPr>
          <a:xfrm>
            <a:off x="7962519" y="2249487"/>
            <a:ext cx="3084892" cy="3541714"/>
          </a:xfrm>
        </p:spPr>
        <p:txBody>
          <a:bodyPr>
            <a:normAutofit/>
          </a:bodyPr>
          <a:lstStyle/>
          <a:p>
            <a:pPr>
              <a:lnSpc>
                <a:spcPct val="110000"/>
              </a:lnSpc>
            </a:pPr>
            <a:r>
              <a:rPr lang="en-US" sz="1600" dirty="0"/>
              <a:t>This area below the mixer is usually untouched.  It’s all set up, but occasionally little fingers wander by and touch or move buttons.  </a:t>
            </a:r>
          </a:p>
          <a:p>
            <a:pPr>
              <a:lnSpc>
                <a:spcPct val="110000"/>
              </a:lnSpc>
            </a:pPr>
            <a:r>
              <a:rPr lang="en-US" sz="1600" dirty="0"/>
              <a:t>This can be bad…. </a:t>
            </a:r>
          </a:p>
          <a:p>
            <a:pPr>
              <a:lnSpc>
                <a:spcPct val="110000"/>
              </a:lnSpc>
            </a:pPr>
            <a:r>
              <a:rPr lang="en-US" sz="1600" dirty="0"/>
              <a:t>The top device is a graphic equalizer and anti-feedback device.  </a:t>
            </a:r>
          </a:p>
          <a:p>
            <a:pPr>
              <a:lnSpc>
                <a:spcPct val="110000"/>
              </a:lnSpc>
            </a:pPr>
            <a:r>
              <a:rPr lang="en-US" sz="1600" dirty="0"/>
              <a:t>Let’s take a closer look….</a:t>
            </a:r>
          </a:p>
        </p:txBody>
      </p:sp>
      <p:pic>
        <p:nvPicPr>
          <p:cNvPr id="7" name="Picture 6">
            <a:extLst>
              <a:ext uri="{FF2B5EF4-FFF2-40B4-BE49-F238E27FC236}">
                <a16:creationId xmlns:a16="http://schemas.microsoft.com/office/drawing/2014/main" id="{B5042DE1-003A-DD07-65B1-C0B170C1733C}"/>
              </a:ext>
            </a:extLst>
          </p:cNvPr>
          <p:cNvPicPr>
            <a:picLocks noChangeAspect="1"/>
          </p:cNvPicPr>
          <p:nvPr/>
        </p:nvPicPr>
        <p:blipFill>
          <a:blip r:embed="rId7"/>
          <a:stretch>
            <a:fillRect/>
          </a:stretch>
        </p:blipFill>
        <p:spPr>
          <a:xfrm>
            <a:off x="28086" y="333293"/>
            <a:ext cx="7546290" cy="3394951"/>
          </a:xfrm>
          <a:prstGeom prst="rect">
            <a:avLst/>
          </a:prstGeom>
        </p:spPr>
      </p:pic>
      <p:pic>
        <p:nvPicPr>
          <p:cNvPr id="6" name="slide 7">
            <a:hlinkClick r:id="" action="ppaction://media"/>
            <a:extLst>
              <a:ext uri="{FF2B5EF4-FFF2-40B4-BE49-F238E27FC236}">
                <a16:creationId xmlns:a16="http://schemas.microsoft.com/office/drawing/2014/main" id="{2FFC00CA-9638-F924-F74B-5C7F76F2C4D7}"/>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669272" y="5668212"/>
            <a:ext cx="406400" cy="406400"/>
          </a:xfrm>
          <a:prstGeom prst="rect">
            <a:avLst/>
          </a:prstGeom>
        </p:spPr>
      </p:pic>
    </p:spTree>
    <p:extLst>
      <p:ext uri="{BB962C8B-B14F-4D97-AF65-F5344CB8AC3E}">
        <p14:creationId xmlns:p14="http://schemas.microsoft.com/office/powerpoint/2010/main" val="3146616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388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4">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grpSp>
        <p:nvGrpSpPr>
          <p:cNvPr id="174" name="Group 173">
            <a:extLst>
              <a:ext uri="{FF2B5EF4-FFF2-40B4-BE49-F238E27FC236}">
                <a16:creationId xmlns:a16="http://schemas.microsoft.com/office/drawing/2014/main" id="{8E1DDAD8-1D10-4640-A034-BE90015E37B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12192003" cy="6858001"/>
            <a:chOff x="0" y="-1"/>
            <a:chExt cx="12192003" cy="6858001"/>
          </a:xfrm>
        </p:grpSpPr>
        <p:sp useBgFill="1">
          <p:nvSpPr>
            <p:cNvPr id="175" name="Rectangle 174">
              <a:extLst>
                <a:ext uri="{FF2B5EF4-FFF2-40B4-BE49-F238E27FC236}">
                  <a16:creationId xmlns:a16="http://schemas.microsoft.com/office/drawing/2014/main" id="{52FE7688-721D-4A97-B007-BDE056094D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6" name="Picture 2">
              <a:extLst>
                <a:ext uri="{FF2B5EF4-FFF2-40B4-BE49-F238E27FC236}">
                  <a16:creationId xmlns:a16="http://schemas.microsoft.com/office/drawing/2014/main" id="{9E73A810-8571-4A9D-A3CB-336933AB4C0E}"/>
                </a:ext>
                <a:ext uri="{C183D7F6-B498-43B3-948B-1728B52AA6E4}">
                  <adec:decorative xmlns:adec="http://schemas.microsoft.com/office/drawing/2017/decorative" val="1"/>
                </a:ext>
              </a:extLst>
            </p:cNvPr>
            <p:cNvPicPr>
              <a:picLocks noChangeAspect="1" noChangeArrowheads="1"/>
            </p:cNvPicPr>
            <p:nvPr>
              <p:extLst>
                <p:ext uri="{386F3935-93C4-4BCD-93E2-E3B085C9AB24}">
                  <p16:designElem xmlns:p16="http://schemas.microsoft.com/office/powerpoint/2015/main" val="1"/>
                </p:ext>
              </p:extLst>
            </p:nvPr>
          </p:nvPicPr>
          <p:blipFill>
            <a:blip r:embed="rId5">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p14="http://schemas.microsoft.com/office/powerpoint/2010/main" xmlns:a14="http://schemas.microsoft.com/office/drawing/2010/main" xmlns:a16="http://schemas.microsoft.com/office/drawing/2014/main" xmlns="">
                  <a:solidFill>
                    <a:srgbClr val="FFFFFF"/>
                  </a:solidFill>
                </a14:hiddenFill>
              </a:ext>
            </a:extLst>
          </p:spPr>
        </p:pic>
      </p:grpSp>
      <p:pic>
        <p:nvPicPr>
          <p:cNvPr id="4" name="Picture 3" descr="close up of circuit board">
            <a:extLst>
              <a:ext uri="{FF2B5EF4-FFF2-40B4-BE49-F238E27FC236}">
                <a16:creationId xmlns:a16="http://schemas.microsoft.com/office/drawing/2014/main" id="{4B216623-4B59-4FC0-8E90-468349035D24}"/>
              </a:ext>
            </a:extLst>
          </p:cNvPr>
          <p:cNvPicPr>
            <a:picLocks noChangeAspect="1"/>
          </p:cNvPicPr>
          <p:nvPr/>
        </p:nvPicPr>
        <p:blipFill rotWithShape="1">
          <a:blip r:embed="rId6">
            <a:alphaModFix amt="30000"/>
          </a:blip>
          <a:srcRect l="17220" r="9210" b="-1"/>
          <a:stretch/>
        </p:blipFill>
        <p:spPr>
          <a:xfrm>
            <a:off x="-5597" y="10"/>
            <a:ext cx="7558541" cy="6857990"/>
          </a:xfrm>
          <a:prstGeom prst="rect">
            <a:avLst/>
          </a:prstGeom>
        </p:spPr>
      </p:pic>
      <p:grpSp>
        <p:nvGrpSpPr>
          <p:cNvPr id="178" name="Group 177">
            <a:extLst>
              <a:ext uri="{FF2B5EF4-FFF2-40B4-BE49-F238E27FC236}">
                <a16:creationId xmlns:a16="http://schemas.microsoft.com/office/drawing/2014/main" id="{FD642FB6-2808-4BC5-AE0B-7302C24B78A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solidFill>
            <a:schemeClr val="tx1">
              <a:alpha val="70000"/>
            </a:schemeClr>
          </a:solidFill>
          <a:effectLst/>
        </p:grpSpPr>
        <p:sp>
          <p:nvSpPr>
            <p:cNvPr id="179" name="Rectangle 178">
              <a:extLst>
                <a:ext uri="{FF2B5EF4-FFF2-40B4-BE49-F238E27FC236}">
                  <a16:creationId xmlns:a16="http://schemas.microsoft.com/office/drawing/2014/main" id="{0B0B8F04-D9A7-48E5-A29C-51A66B59DFF4}"/>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miter lim="800000"/>
                  <a:headEnd/>
                  <a:tailEnd/>
                </a14:hiddenLine>
              </a:ext>
            </a:extLst>
          </p:spPr>
        </p:sp>
        <p:sp>
          <p:nvSpPr>
            <p:cNvPr id="180" name="Freeform 6">
              <a:extLst>
                <a:ext uri="{FF2B5EF4-FFF2-40B4-BE49-F238E27FC236}">
                  <a16:creationId xmlns:a16="http://schemas.microsoft.com/office/drawing/2014/main" id="{D6D18883-6BFF-42BB-8088-FCCF83F9CFC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1" name="Freeform 7">
              <a:extLst>
                <a:ext uri="{FF2B5EF4-FFF2-40B4-BE49-F238E27FC236}">
                  <a16:creationId xmlns:a16="http://schemas.microsoft.com/office/drawing/2014/main" id="{1D0FEFB3-A009-4D0F-9107-C0B17786FB0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2" name="Rectangle 181">
              <a:extLst>
                <a:ext uri="{FF2B5EF4-FFF2-40B4-BE49-F238E27FC236}">
                  <a16:creationId xmlns:a16="http://schemas.microsoft.com/office/drawing/2014/main" id="{78E86C7F-B981-4448-8A1A-856F7124FF4A}"/>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miter lim="800000"/>
                  <a:headEnd/>
                  <a:tailEnd/>
                </a14:hiddenLine>
              </a:ext>
            </a:extLst>
          </p:spPr>
        </p:sp>
        <p:sp>
          <p:nvSpPr>
            <p:cNvPr id="183" name="Freeform 9">
              <a:extLst>
                <a:ext uri="{FF2B5EF4-FFF2-40B4-BE49-F238E27FC236}">
                  <a16:creationId xmlns:a16="http://schemas.microsoft.com/office/drawing/2014/main" id="{4C6CFFD9-BA00-4184-8310-5FC9550954F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4" name="Freeform 10">
              <a:extLst>
                <a:ext uri="{FF2B5EF4-FFF2-40B4-BE49-F238E27FC236}">
                  <a16:creationId xmlns:a16="http://schemas.microsoft.com/office/drawing/2014/main" id="{A1892DF3-4848-496C-8664-DFD32EE250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5" name="Freeform 11">
              <a:extLst>
                <a:ext uri="{FF2B5EF4-FFF2-40B4-BE49-F238E27FC236}">
                  <a16:creationId xmlns:a16="http://schemas.microsoft.com/office/drawing/2014/main" id="{D6DB8C30-651E-4D8F-A70C-163FC58427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6" name="Freeform 12">
              <a:extLst>
                <a:ext uri="{FF2B5EF4-FFF2-40B4-BE49-F238E27FC236}">
                  <a16:creationId xmlns:a16="http://schemas.microsoft.com/office/drawing/2014/main" id="{563DFB81-F969-4F44-BA6C-6347956423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7" name="Freeform 13">
              <a:extLst>
                <a:ext uri="{FF2B5EF4-FFF2-40B4-BE49-F238E27FC236}">
                  <a16:creationId xmlns:a16="http://schemas.microsoft.com/office/drawing/2014/main" id="{8E5DE346-AFCA-40DA-B5E2-93A86EA54C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8" name="Freeform 14">
              <a:extLst>
                <a:ext uri="{FF2B5EF4-FFF2-40B4-BE49-F238E27FC236}">
                  <a16:creationId xmlns:a16="http://schemas.microsoft.com/office/drawing/2014/main" id="{77A34306-2AE8-43D0-9686-E97B3B53FE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9" name="Freeform 15">
              <a:extLst>
                <a:ext uri="{FF2B5EF4-FFF2-40B4-BE49-F238E27FC236}">
                  <a16:creationId xmlns:a16="http://schemas.microsoft.com/office/drawing/2014/main" id="{B9CC10F0-FFCD-4CB9-AF4C-22722D20B75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0" name="Freeform 16">
              <a:extLst>
                <a:ext uri="{FF2B5EF4-FFF2-40B4-BE49-F238E27FC236}">
                  <a16:creationId xmlns:a16="http://schemas.microsoft.com/office/drawing/2014/main" id="{2A6B0E38-C962-4491-BFDA-75378B4D674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1" name="Freeform 17">
              <a:extLst>
                <a:ext uri="{FF2B5EF4-FFF2-40B4-BE49-F238E27FC236}">
                  <a16:creationId xmlns:a16="http://schemas.microsoft.com/office/drawing/2014/main" id="{655F640B-8407-487C-8696-F47451478E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2" name="Freeform 18">
              <a:extLst>
                <a:ext uri="{FF2B5EF4-FFF2-40B4-BE49-F238E27FC236}">
                  <a16:creationId xmlns:a16="http://schemas.microsoft.com/office/drawing/2014/main" id="{FAB4F099-4FF6-4410-A5B9-2A5355719C9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3" name="Freeform 19">
              <a:extLst>
                <a:ext uri="{FF2B5EF4-FFF2-40B4-BE49-F238E27FC236}">
                  <a16:creationId xmlns:a16="http://schemas.microsoft.com/office/drawing/2014/main" id="{6FE80B6E-3DA9-4304-9925-12E578C4E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4" name="Freeform 20">
              <a:extLst>
                <a:ext uri="{FF2B5EF4-FFF2-40B4-BE49-F238E27FC236}">
                  <a16:creationId xmlns:a16="http://schemas.microsoft.com/office/drawing/2014/main" id="{67D1CB75-0CBA-4E13-924C-21F221D7BF6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5" name="Freeform 21">
              <a:extLst>
                <a:ext uri="{FF2B5EF4-FFF2-40B4-BE49-F238E27FC236}">
                  <a16:creationId xmlns:a16="http://schemas.microsoft.com/office/drawing/2014/main" id="{F2CC783B-FA45-4777-A76A-982B285C7C4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6" name="Freeform 22">
              <a:extLst>
                <a:ext uri="{FF2B5EF4-FFF2-40B4-BE49-F238E27FC236}">
                  <a16:creationId xmlns:a16="http://schemas.microsoft.com/office/drawing/2014/main" id="{D68F4DD3-D736-4B78-972E-F5128CFBE7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7" name="Freeform 23">
              <a:extLst>
                <a:ext uri="{FF2B5EF4-FFF2-40B4-BE49-F238E27FC236}">
                  <a16:creationId xmlns:a16="http://schemas.microsoft.com/office/drawing/2014/main" id="{B14AF103-15B3-4796-A71A-297D37E1763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8" name="Freeform 24">
              <a:extLst>
                <a:ext uri="{FF2B5EF4-FFF2-40B4-BE49-F238E27FC236}">
                  <a16:creationId xmlns:a16="http://schemas.microsoft.com/office/drawing/2014/main" id="{B0B240FB-0453-4B6F-9F9B-C2C3305AC5E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99" name="Freeform 25">
              <a:extLst>
                <a:ext uri="{FF2B5EF4-FFF2-40B4-BE49-F238E27FC236}">
                  <a16:creationId xmlns:a16="http://schemas.microsoft.com/office/drawing/2014/main" id="{EBBBDCEE-433E-40F3-B49D-375CB162A8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0" name="Freeform 26">
              <a:extLst>
                <a:ext uri="{FF2B5EF4-FFF2-40B4-BE49-F238E27FC236}">
                  <a16:creationId xmlns:a16="http://schemas.microsoft.com/office/drawing/2014/main" id="{09B123C6-141E-4A37-B5A7-27E7764FA1F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1" name="Freeform 27">
              <a:extLst>
                <a:ext uri="{FF2B5EF4-FFF2-40B4-BE49-F238E27FC236}">
                  <a16:creationId xmlns:a16="http://schemas.microsoft.com/office/drawing/2014/main" id="{1FA1F521-36A1-49FF-84A7-229E8970F7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2" name="Freeform 28">
              <a:extLst>
                <a:ext uri="{FF2B5EF4-FFF2-40B4-BE49-F238E27FC236}">
                  <a16:creationId xmlns:a16="http://schemas.microsoft.com/office/drawing/2014/main" id="{DE512F89-D901-4487-A42C-02345EC5FCD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3" name="Freeform 29">
              <a:extLst>
                <a:ext uri="{FF2B5EF4-FFF2-40B4-BE49-F238E27FC236}">
                  <a16:creationId xmlns:a16="http://schemas.microsoft.com/office/drawing/2014/main" id="{ED3ED0E5-3226-4B78-B3EA-C591824B89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4" name="Freeform 30">
              <a:extLst>
                <a:ext uri="{FF2B5EF4-FFF2-40B4-BE49-F238E27FC236}">
                  <a16:creationId xmlns:a16="http://schemas.microsoft.com/office/drawing/2014/main" id="{9CBB1F68-B6DE-4ECF-B20F-328F9811E2F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5" name="Freeform 31">
              <a:extLst>
                <a:ext uri="{FF2B5EF4-FFF2-40B4-BE49-F238E27FC236}">
                  <a16:creationId xmlns:a16="http://schemas.microsoft.com/office/drawing/2014/main" id="{A566C551-9523-4D97-A8CF-5C91F436C5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6" name="Freeform 32">
              <a:extLst>
                <a:ext uri="{FF2B5EF4-FFF2-40B4-BE49-F238E27FC236}">
                  <a16:creationId xmlns:a16="http://schemas.microsoft.com/office/drawing/2014/main" id="{9E166BA0-9268-4419-9332-2D30C212397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7" name="Rectangle 206">
              <a:extLst>
                <a:ext uri="{FF2B5EF4-FFF2-40B4-BE49-F238E27FC236}">
                  <a16:creationId xmlns:a16="http://schemas.microsoft.com/office/drawing/2014/main" id="{B700C031-AA54-4DC7-B8A2-2569B3FA653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miter lim="800000"/>
                  <a:headEnd/>
                  <a:tailEnd/>
                </a14:hiddenLine>
              </a:ext>
            </a:extLst>
          </p:spPr>
        </p:sp>
        <p:sp>
          <p:nvSpPr>
            <p:cNvPr id="208" name="Freeform 34">
              <a:extLst>
                <a:ext uri="{FF2B5EF4-FFF2-40B4-BE49-F238E27FC236}">
                  <a16:creationId xmlns:a16="http://schemas.microsoft.com/office/drawing/2014/main" id="{03045EC8-ECC8-473F-8786-DE266F05B15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9" name="Freeform 35">
              <a:extLst>
                <a:ext uri="{FF2B5EF4-FFF2-40B4-BE49-F238E27FC236}">
                  <a16:creationId xmlns:a16="http://schemas.microsoft.com/office/drawing/2014/main" id="{9337EBA2-5088-4A44-8C0B-A6EE78989C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0" name="Freeform 36">
              <a:extLst>
                <a:ext uri="{FF2B5EF4-FFF2-40B4-BE49-F238E27FC236}">
                  <a16:creationId xmlns:a16="http://schemas.microsoft.com/office/drawing/2014/main" id="{3486A705-2593-45C9-A13E-8E2FB7C354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1" name="Freeform 37">
              <a:extLst>
                <a:ext uri="{FF2B5EF4-FFF2-40B4-BE49-F238E27FC236}">
                  <a16:creationId xmlns:a16="http://schemas.microsoft.com/office/drawing/2014/main" id="{F357321C-6DEE-4D02-A997-75E47EE0E0E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2" name="Freeform 38">
              <a:extLst>
                <a:ext uri="{FF2B5EF4-FFF2-40B4-BE49-F238E27FC236}">
                  <a16:creationId xmlns:a16="http://schemas.microsoft.com/office/drawing/2014/main" id="{D0B8F87F-3530-4BCD-A8E5-C1B83707B5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3" name="Freeform 39">
              <a:extLst>
                <a:ext uri="{FF2B5EF4-FFF2-40B4-BE49-F238E27FC236}">
                  <a16:creationId xmlns:a16="http://schemas.microsoft.com/office/drawing/2014/main" id="{5BE86BA3-AB0E-4F70-A552-0D9EB9E98E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4" name="Freeform 40">
              <a:extLst>
                <a:ext uri="{FF2B5EF4-FFF2-40B4-BE49-F238E27FC236}">
                  <a16:creationId xmlns:a16="http://schemas.microsoft.com/office/drawing/2014/main" id="{DF5FE773-B9AE-4A3F-8EDC-165CE579BDC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5" name="Freeform 41">
              <a:extLst>
                <a:ext uri="{FF2B5EF4-FFF2-40B4-BE49-F238E27FC236}">
                  <a16:creationId xmlns:a16="http://schemas.microsoft.com/office/drawing/2014/main" id="{4A03D7BE-B358-4F8B-85EA-65E0CBF2D1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6" name="Freeform 42">
              <a:extLst>
                <a:ext uri="{FF2B5EF4-FFF2-40B4-BE49-F238E27FC236}">
                  <a16:creationId xmlns:a16="http://schemas.microsoft.com/office/drawing/2014/main" id="{A6548877-0957-435B-A419-389A278E57E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7" name="Freeform 43">
              <a:extLst>
                <a:ext uri="{FF2B5EF4-FFF2-40B4-BE49-F238E27FC236}">
                  <a16:creationId xmlns:a16="http://schemas.microsoft.com/office/drawing/2014/main" id="{B2D5EA95-9E60-468A-8DA1-40F05C9BDA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8" name="Freeform 44">
              <a:extLst>
                <a:ext uri="{FF2B5EF4-FFF2-40B4-BE49-F238E27FC236}">
                  <a16:creationId xmlns:a16="http://schemas.microsoft.com/office/drawing/2014/main" id="{C9B409CE-11E5-40D1-8C9B-86614EAE2A3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9" name="Rectangle 218">
              <a:extLst>
                <a:ext uri="{FF2B5EF4-FFF2-40B4-BE49-F238E27FC236}">
                  <a16:creationId xmlns:a16="http://schemas.microsoft.com/office/drawing/2014/main" id="{9E594AF5-DB50-4227-AC2F-10EE5233C41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miter lim="800000"/>
                  <a:headEnd/>
                  <a:tailEnd/>
                </a14:hiddenLine>
              </a:ext>
            </a:extLst>
          </p:spPr>
        </p:sp>
        <p:sp>
          <p:nvSpPr>
            <p:cNvPr id="220" name="Freeform 46">
              <a:extLst>
                <a:ext uri="{FF2B5EF4-FFF2-40B4-BE49-F238E27FC236}">
                  <a16:creationId xmlns:a16="http://schemas.microsoft.com/office/drawing/2014/main" id="{9335DCAF-74A2-4994-B5BF-1C079A40A5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21" name="Freeform 47">
              <a:extLst>
                <a:ext uri="{FF2B5EF4-FFF2-40B4-BE49-F238E27FC236}">
                  <a16:creationId xmlns:a16="http://schemas.microsoft.com/office/drawing/2014/main" id="{1DC8E1A2-0C6B-4BA9-85F4-3645AED5DEA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22" name="Freeform 48">
              <a:extLst>
                <a:ext uri="{FF2B5EF4-FFF2-40B4-BE49-F238E27FC236}">
                  <a16:creationId xmlns:a16="http://schemas.microsoft.com/office/drawing/2014/main" id="{28F38DE0-3BEE-441A-8212-E77DA2328A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23" name="Freeform 49">
              <a:extLst>
                <a:ext uri="{FF2B5EF4-FFF2-40B4-BE49-F238E27FC236}">
                  <a16:creationId xmlns:a16="http://schemas.microsoft.com/office/drawing/2014/main" id="{AE81208E-D239-496C-A312-506B0241B31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24" name="Freeform 50">
              <a:extLst>
                <a:ext uri="{FF2B5EF4-FFF2-40B4-BE49-F238E27FC236}">
                  <a16:creationId xmlns:a16="http://schemas.microsoft.com/office/drawing/2014/main" id="{242FE966-DDA4-4668-B8D6-C4B0D4C78E5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25" name="Freeform 51">
              <a:extLst>
                <a:ext uri="{FF2B5EF4-FFF2-40B4-BE49-F238E27FC236}">
                  <a16:creationId xmlns:a16="http://schemas.microsoft.com/office/drawing/2014/main" id="{FB0A5F60-550F-4025-9DCE-6F42A7C064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26" name="Freeform 52">
              <a:extLst>
                <a:ext uri="{FF2B5EF4-FFF2-40B4-BE49-F238E27FC236}">
                  <a16:creationId xmlns:a16="http://schemas.microsoft.com/office/drawing/2014/main" id="{D7B61D18-4A61-44C9-A809-40639E8C1D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27" name="Freeform 53">
              <a:extLst>
                <a:ext uri="{FF2B5EF4-FFF2-40B4-BE49-F238E27FC236}">
                  <a16:creationId xmlns:a16="http://schemas.microsoft.com/office/drawing/2014/main" id="{CB26E7EB-DC12-4BA7-B5DE-09EF2C1D0A3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28" name="Freeform 54">
              <a:extLst>
                <a:ext uri="{FF2B5EF4-FFF2-40B4-BE49-F238E27FC236}">
                  <a16:creationId xmlns:a16="http://schemas.microsoft.com/office/drawing/2014/main" id="{921237B4-9D85-4611-851F-5DBD71544AE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29" name="Freeform 55">
              <a:extLst>
                <a:ext uri="{FF2B5EF4-FFF2-40B4-BE49-F238E27FC236}">
                  <a16:creationId xmlns:a16="http://schemas.microsoft.com/office/drawing/2014/main" id="{C91509DE-9FAA-4E84-BCC1-CDDBEA8AC0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30" name="Freeform 56">
              <a:extLst>
                <a:ext uri="{FF2B5EF4-FFF2-40B4-BE49-F238E27FC236}">
                  <a16:creationId xmlns:a16="http://schemas.microsoft.com/office/drawing/2014/main" id="{C7029B06-6A09-4E46-BA86-F3C66DBDD4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31" name="Freeform 57">
              <a:extLst>
                <a:ext uri="{FF2B5EF4-FFF2-40B4-BE49-F238E27FC236}">
                  <a16:creationId xmlns:a16="http://schemas.microsoft.com/office/drawing/2014/main" id="{FF4ACFBF-D1F2-47B1-B0EB-F08C6508BD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32" name="Freeform 58">
              <a:extLst>
                <a:ext uri="{FF2B5EF4-FFF2-40B4-BE49-F238E27FC236}">
                  <a16:creationId xmlns:a16="http://schemas.microsoft.com/office/drawing/2014/main" id="{A6FD1991-3A0E-4F63-BAD9-A98C2986048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grpSp>
      <p:sp>
        <p:nvSpPr>
          <p:cNvPr id="2" name="Title 1">
            <a:extLst>
              <a:ext uri="{FF2B5EF4-FFF2-40B4-BE49-F238E27FC236}">
                <a16:creationId xmlns:a16="http://schemas.microsoft.com/office/drawing/2014/main" id="{0A6BCF94-F108-4D92-8C4F-CD9273947A31}"/>
              </a:ext>
            </a:extLst>
          </p:cNvPr>
          <p:cNvSpPr>
            <a:spLocks noGrp="1"/>
          </p:cNvSpPr>
          <p:nvPr>
            <p:ph type="title"/>
          </p:nvPr>
        </p:nvSpPr>
        <p:spPr>
          <a:xfrm>
            <a:off x="7962519" y="618518"/>
            <a:ext cx="3084891" cy="1478570"/>
          </a:xfrm>
        </p:spPr>
        <p:txBody>
          <a:bodyPr>
            <a:normAutofit/>
          </a:bodyPr>
          <a:lstStyle/>
          <a:p>
            <a:r>
              <a:rPr lang="en-US" sz="3200" dirty="0"/>
              <a:t>Feedback . . .</a:t>
            </a:r>
          </a:p>
        </p:txBody>
      </p:sp>
      <p:sp>
        <p:nvSpPr>
          <p:cNvPr id="3" name="Content Placeholder 2">
            <a:extLst>
              <a:ext uri="{FF2B5EF4-FFF2-40B4-BE49-F238E27FC236}">
                <a16:creationId xmlns:a16="http://schemas.microsoft.com/office/drawing/2014/main" id="{78399AB7-9E36-4EAD-B44A-9E0CEA24AACE}"/>
              </a:ext>
            </a:extLst>
          </p:cNvPr>
          <p:cNvSpPr>
            <a:spLocks noGrp="1"/>
          </p:cNvSpPr>
          <p:nvPr>
            <p:ph idx="1"/>
          </p:nvPr>
        </p:nvSpPr>
        <p:spPr>
          <a:xfrm>
            <a:off x="7962519" y="2249487"/>
            <a:ext cx="3084892" cy="3541714"/>
          </a:xfrm>
        </p:spPr>
        <p:txBody>
          <a:bodyPr>
            <a:normAutofit/>
          </a:bodyPr>
          <a:lstStyle/>
          <a:p>
            <a:pPr>
              <a:lnSpc>
                <a:spcPct val="110000"/>
              </a:lnSpc>
            </a:pPr>
            <a:r>
              <a:rPr lang="en-US" sz="1600" dirty="0"/>
              <a:t>This area below the mixer is usually untouched.  It’s all set up, but occasionally little fingers wander by and touch or move buttons.  </a:t>
            </a:r>
          </a:p>
          <a:p>
            <a:pPr>
              <a:lnSpc>
                <a:spcPct val="110000"/>
              </a:lnSpc>
            </a:pPr>
            <a:r>
              <a:rPr lang="en-US" sz="1600" dirty="0"/>
              <a:t>This can be bad…. </a:t>
            </a:r>
          </a:p>
          <a:p>
            <a:pPr>
              <a:lnSpc>
                <a:spcPct val="110000"/>
              </a:lnSpc>
            </a:pPr>
            <a:r>
              <a:rPr lang="en-US" sz="1600" dirty="0"/>
              <a:t>The top device is a graphic equalizer and anti-feedback device.  </a:t>
            </a:r>
          </a:p>
        </p:txBody>
      </p:sp>
      <p:pic>
        <p:nvPicPr>
          <p:cNvPr id="6" name="Picture 5">
            <a:extLst>
              <a:ext uri="{FF2B5EF4-FFF2-40B4-BE49-F238E27FC236}">
                <a16:creationId xmlns:a16="http://schemas.microsoft.com/office/drawing/2014/main" id="{05CB0B41-F02F-1717-E505-0681EEBBC599}"/>
              </a:ext>
            </a:extLst>
          </p:cNvPr>
          <p:cNvPicPr>
            <a:picLocks noChangeAspect="1"/>
          </p:cNvPicPr>
          <p:nvPr/>
        </p:nvPicPr>
        <p:blipFill>
          <a:blip r:embed="rId7"/>
          <a:stretch>
            <a:fillRect/>
          </a:stretch>
        </p:blipFill>
        <p:spPr>
          <a:xfrm>
            <a:off x="0" y="686510"/>
            <a:ext cx="12192000" cy="5484979"/>
          </a:xfrm>
          <a:prstGeom prst="rect">
            <a:avLst/>
          </a:prstGeom>
        </p:spPr>
      </p:pic>
      <p:pic>
        <p:nvPicPr>
          <p:cNvPr id="7" name="slide 8">
            <a:hlinkClick r:id="" action="ppaction://media"/>
            <a:extLst>
              <a:ext uri="{FF2B5EF4-FFF2-40B4-BE49-F238E27FC236}">
                <a16:creationId xmlns:a16="http://schemas.microsoft.com/office/drawing/2014/main" id="{D4F742DD-2253-E036-1BB8-2F045A0C0522}"/>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845646" y="6230937"/>
            <a:ext cx="406400" cy="406400"/>
          </a:xfrm>
          <a:prstGeom prst="rect">
            <a:avLst/>
          </a:prstGeom>
        </p:spPr>
      </p:pic>
    </p:spTree>
    <p:extLst>
      <p:ext uri="{BB962C8B-B14F-4D97-AF65-F5344CB8AC3E}">
        <p14:creationId xmlns:p14="http://schemas.microsoft.com/office/powerpoint/2010/main" val="4085830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29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77210f24a1be23c92c90fd886aa0aa">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60e05723c5c1908df1a1a4ebf11d344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096F0E7-E7B5-406E-8E94-F0043B2AC7F6}">
  <ds:schemaRefs>
    <ds:schemaRef ds:uri="http://schemas.microsoft.com/sharepoint/v3/contenttype/forms"/>
  </ds:schemaRefs>
</ds:datastoreItem>
</file>

<file path=customXml/itemProps2.xml><?xml version="1.0" encoding="utf-8"?>
<ds:datastoreItem xmlns:ds="http://schemas.openxmlformats.org/officeDocument/2006/customXml" ds:itemID="{AC41CBB0-BAA0-4983-8F2B-E10AF3358DA8}">
  <ds:schemaRefs>
    <ds:schemaRef ds:uri="http://purl.org/dc/dcmitype/"/>
    <ds:schemaRef ds:uri="71af3243-3dd4-4a8d-8c0d-dd76da1f02a5"/>
    <ds:schemaRef ds:uri="http://purl.org/dc/terms/"/>
    <ds:schemaRef ds:uri="16c05727-aa75-4e4a-9b5f-8a80a1165891"/>
    <ds:schemaRef ds:uri="http://www.w3.org/XML/1998/namespace"/>
    <ds:schemaRef ds:uri="http://schemas.microsoft.com/office/2006/documentManagement/types"/>
    <ds:schemaRef ds:uri="http://schemas.microsoft.com/office/2006/metadata/properties"/>
    <ds:schemaRef ds:uri="http://schemas.openxmlformats.org/package/2006/metadata/core-properties"/>
    <ds:schemaRef ds:uri="http://purl.org/dc/elements/1.1/"/>
    <ds:schemaRef ds:uri="http://schemas.microsoft.com/office/infopath/2007/PartnerControls"/>
  </ds:schemaRefs>
</ds:datastoreItem>
</file>

<file path=customXml/itemProps3.xml><?xml version="1.0" encoding="utf-8"?>
<ds:datastoreItem xmlns:ds="http://schemas.openxmlformats.org/officeDocument/2006/customXml" ds:itemID="{104C6BCC-A38B-4625-90E6-7D3BBA3909A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Circuit design</Template>
  <TotalTime>232</TotalTime>
  <Words>582</Words>
  <Application>Microsoft Office PowerPoint</Application>
  <PresentationFormat>Widescreen</PresentationFormat>
  <Paragraphs>44</Paragraphs>
  <Slides>12</Slides>
  <Notes>0</Notes>
  <HiddenSlides>0</HiddenSlides>
  <MMClips>12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Tw Cen MT</vt:lpstr>
      <vt:lpstr>Wingdings</vt:lpstr>
      <vt:lpstr>Circuit</vt:lpstr>
      <vt:lpstr>Sound system basics</vt:lpstr>
      <vt:lpstr>Power up!</vt:lpstr>
      <vt:lpstr>Make some noise!</vt:lpstr>
      <vt:lpstr>Make some noise!</vt:lpstr>
      <vt:lpstr>Make some noise!</vt:lpstr>
      <vt:lpstr>Make some noise!</vt:lpstr>
      <vt:lpstr>Feedback . . .</vt:lpstr>
      <vt:lpstr>Feedback . . .</vt:lpstr>
      <vt:lpstr>Feedback . . .</vt:lpstr>
      <vt:lpstr>Wireless mics</vt:lpstr>
      <vt:lpstr>Wireless mics</vt:lpstr>
      <vt:lpstr>The hard part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David Miller</dc:creator>
  <cp:lastModifiedBy>David Miller</cp:lastModifiedBy>
  <cp:revision>9</cp:revision>
  <dcterms:created xsi:type="dcterms:W3CDTF">2026-07-18T19:51:37Z</dcterms:created>
  <dcterms:modified xsi:type="dcterms:W3CDTF">2026-08-16T00:40:34Z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